
<file path=[Content_Types].xml><?xml version="1.0" encoding="utf-8"?>
<Types xmlns="http://schemas.openxmlformats.org/package/2006/content-types">
  <Default Extension="bin" ContentType="application/vnd.openxmlformats-officedocument.oleObject"/>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4.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omments/comment1.xml" ContentType="application/vnd.openxmlformats-officedocument.presentationml.comment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0" r:id="rId4"/>
    <p:sldMasterId id="2147483688" r:id="rId5"/>
    <p:sldMasterId id="2147483702" r:id="rId6"/>
    <p:sldMasterId id="2147483707" r:id="rId7"/>
    <p:sldMasterId id="2147483730" r:id="rId8"/>
  </p:sldMasterIdLst>
  <p:notesMasterIdLst>
    <p:notesMasterId r:id="rId27"/>
  </p:notesMasterIdLst>
  <p:handoutMasterIdLst>
    <p:handoutMasterId r:id="rId28"/>
  </p:handoutMasterIdLst>
  <p:sldIdLst>
    <p:sldId id="329" r:id="rId9"/>
    <p:sldId id="259" r:id="rId10"/>
    <p:sldId id="281" r:id="rId11"/>
    <p:sldId id="285" r:id="rId12"/>
    <p:sldId id="305" r:id="rId13"/>
    <p:sldId id="306" r:id="rId14"/>
    <p:sldId id="308" r:id="rId15"/>
    <p:sldId id="324" r:id="rId16"/>
    <p:sldId id="309" r:id="rId17"/>
    <p:sldId id="325" r:id="rId18"/>
    <p:sldId id="310" r:id="rId19"/>
    <p:sldId id="322" r:id="rId20"/>
    <p:sldId id="323" r:id="rId21"/>
    <p:sldId id="328" r:id="rId22"/>
    <p:sldId id="326" r:id="rId23"/>
    <p:sldId id="317" r:id="rId24"/>
    <p:sldId id="318" r:id="rId25"/>
    <p:sldId id="319" r:id="rId26"/>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Vinod V Satpute" initials="VV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FF9900"/>
    <a:srgbClr val="99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378" autoAdjust="0"/>
    <p:restoredTop sz="86146" autoAdjust="0"/>
  </p:normalViewPr>
  <p:slideViewPr>
    <p:cSldViewPr snapToGrid="0" showGuides="1">
      <p:cViewPr>
        <p:scale>
          <a:sx n="80" d="100"/>
          <a:sy n="80" d="100"/>
        </p:scale>
        <p:origin x="-1044" y="648"/>
      </p:cViewPr>
      <p:guideLst>
        <p:guide orient="horz" pos="2160"/>
        <p:guide pos="249"/>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p:cViewPr>
        <p:scale>
          <a:sx n="70" d="100"/>
          <a:sy n="70" d="100"/>
        </p:scale>
        <p:origin x="-2088" y="-276"/>
      </p:cViewPr>
      <p:guideLst>
        <p:guide orient="horz" pos="2819"/>
        <p:guide pos="1362"/>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 Type="http://schemas.openxmlformats.org/officeDocument/2006/relationships/customXml" Target="../customXml/item3.xml"/><Relationship Id="rId21" Type="http://schemas.openxmlformats.org/officeDocument/2006/relationships/slide" Target="slides/slide13.xml"/><Relationship Id="rId7" Type="http://schemas.openxmlformats.org/officeDocument/2006/relationships/slideMaster" Target="slideMasters/slideMaster4.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handoutMaster" Target="handoutMasters/handoutMaster1.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notesMaster" Target="notesMasters/notesMaster1.xml"/><Relationship Id="rId30" Type="http://schemas.openxmlformats.org/officeDocument/2006/relationships/presProps" Target="presProps.xml"/></Relationships>
</file>

<file path=ppt/comments/comment1.xml><?xml version="1.0" encoding="utf-8"?>
<p:cmLst xmlns:a="http://schemas.openxmlformats.org/drawingml/2006/main" xmlns:r="http://schemas.openxmlformats.org/officeDocument/2006/relationships" xmlns:p="http://schemas.openxmlformats.org/presentationml/2006/main">
  <p:cm authorId="0" dt="2015-04-23T12:06:19.375" idx="1">
    <p:pos x="3639" y="1627"/>
    <p:text>Method overloading example</p:text>
  </p:cm>
</p:cmLst>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lvl1pPr>
          </a:lstStyle>
          <a:p>
            <a:endParaRPr lang="en-US"/>
          </a:p>
        </p:txBody>
      </p:sp>
      <p:sp>
        <p:nvSpPr>
          <p:cNvPr id="3" name="Date Placeholder 2"/>
          <p:cNvSpPr>
            <a:spLocks noGrp="1"/>
          </p:cNvSpPr>
          <p:nvPr>
            <p:ph type="dt" sz="quarter" idx="1"/>
          </p:nvPr>
        </p:nvSpPr>
        <p:spPr>
          <a:xfrm>
            <a:off x="4143587" y="0"/>
            <a:ext cx="3169920" cy="480060"/>
          </a:xfrm>
          <a:prstGeom prst="rect">
            <a:avLst/>
          </a:prstGeom>
        </p:spPr>
        <p:txBody>
          <a:bodyPr vert="horz" lIns="96661" tIns="48331" rIns="96661" bIns="48331" rtlCol="0"/>
          <a:lstStyle>
            <a:lvl1pPr algn="r">
              <a:defRPr sz="1300"/>
            </a:lvl1pPr>
          </a:lstStyle>
          <a:p>
            <a:fld id="{DB228672-4337-41E0-A109-2BF6C0A0EED5}" type="datetimeFigureOut">
              <a:rPr lang="en-US" smtClean="0"/>
              <a:pPr/>
              <a:t>4/4/2018</a:t>
            </a:fld>
            <a:endParaRPr lang="en-US"/>
          </a:p>
        </p:txBody>
      </p:sp>
      <p:sp>
        <p:nvSpPr>
          <p:cNvPr id="4" name="Footer Placeholder 3"/>
          <p:cNvSpPr>
            <a:spLocks noGrp="1"/>
          </p:cNvSpPr>
          <p:nvPr>
            <p:ph type="ftr" sz="quarter" idx="2"/>
          </p:nvPr>
        </p:nvSpPr>
        <p:spPr>
          <a:xfrm>
            <a:off x="0" y="9119474"/>
            <a:ext cx="3169920" cy="480060"/>
          </a:xfrm>
          <a:prstGeom prst="rect">
            <a:avLst/>
          </a:prstGeom>
        </p:spPr>
        <p:txBody>
          <a:bodyPr vert="horz" lIns="96661" tIns="48331" rIns="96661" bIns="48331" rtlCol="0" anchor="b"/>
          <a:lstStyle>
            <a:lvl1pPr algn="l">
              <a:defRPr sz="1300"/>
            </a:lvl1pPr>
          </a:lstStyle>
          <a:p>
            <a:r>
              <a:rPr lang="en-US" smtClean="0"/>
              <a:t>Page XX-#</a:t>
            </a:r>
            <a:endParaRPr lang="en-US"/>
          </a:p>
        </p:txBody>
      </p:sp>
      <p:sp>
        <p:nvSpPr>
          <p:cNvPr id="5" name="Slide Number Placeholder 4"/>
          <p:cNvSpPr>
            <a:spLocks noGrp="1"/>
          </p:cNvSpPr>
          <p:nvPr>
            <p:ph type="sldNum" sz="quarter" idx="3"/>
          </p:nvPr>
        </p:nvSpPr>
        <p:spPr>
          <a:xfrm>
            <a:off x="4143587" y="9119474"/>
            <a:ext cx="3169920" cy="480060"/>
          </a:xfrm>
          <a:prstGeom prst="rect">
            <a:avLst/>
          </a:prstGeom>
        </p:spPr>
        <p:txBody>
          <a:bodyPr vert="horz" lIns="96661" tIns="48331" rIns="96661" bIns="48331" rtlCol="0" anchor="b"/>
          <a:lstStyle>
            <a:lvl1pPr algn="r">
              <a:defRPr sz="1300"/>
            </a:lvl1pPr>
          </a:lstStyle>
          <a:p>
            <a:fld id="{0381AB50-9623-476D-A480-EBA540222513}" type="slidenum">
              <a:rPr lang="en-US" smtClean="0"/>
              <a:pPr/>
              <a:t>‹#›</a:t>
            </a:fld>
            <a:endParaRPr lang="en-US"/>
          </a:p>
        </p:txBody>
      </p:sp>
    </p:spTree>
    <p:extLst>
      <p:ext uri="{BB962C8B-B14F-4D97-AF65-F5344CB8AC3E}">
        <p14:creationId xmlns:p14="http://schemas.microsoft.com/office/powerpoint/2010/main" val="2812618692"/>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2193925" y="720725"/>
            <a:ext cx="4800600" cy="3600450"/>
          </a:xfrm>
          <a:prstGeom prst="rect">
            <a:avLst/>
          </a:prstGeom>
          <a:noFill/>
          <a:ln w="12700">
            <a:solidFill>
              <a:prstClr val="black"/>
            </a:solidFill>
          </a:ln>
        </p:spPr>
        <p:txBody>
          <a:bodyPr vert="horz" lIns="96661" tIns="48331" rIns="96661" bIns="48331" rtlCol="0" anchor="ctr"/>
          <a:lstStyle/>
          <a:p>
            <a:r>
              <a:rPr lang="en-US" dirty="0" smtClean="0"/>
              <a:t>text</a:t>
            </a:r>
            <a:endParaRPr lang="en-US" dirty="0"/>
          </a:p>
        </p:txBody>
      </p:sp>
      <p:sp>
        <p:nvSpPr>
          <p:cNvPr id="5" name="Notes Placeholder 4"/>
          <p:cNvSpPr>
            <a:spLocks noGrp="1"/>
          </p:cNvSpPr>
          <p:nvPr>
            <p:ph type="body" sz="quarter" idx="3"/>
          </p:nvPr>
        </p:nvSpPr>
        <p:spPr>
          <a:xfrm>
            <a:off x="2175521" y="4472555"/>
            <a:ext cx="4892673" cy="4320540"/>
          </a:xfrm>
          <a:prstGeom prst="rect">
            <a:avLst/>
          </a:prstGeom>
        </p:spPr>
        <p:txBody>
          <a:bodyPr vert="horz" lIns="96661" tIns="48331" rIns="96661" bIns="48331"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Line 8"/>
          <p:cNvSpPr>
            <a:spLocks noChangeShapeType="1"/>
          </p:cNvSpPr>
          <p:nvPr/>
        </p:nvSpPr>
        <p:spPr bwMode="auto">
          <a:xfrm>
            <a:off x="1842000" y="480060"/>
            <a:ext cx="0" cy="8401050"/>
          </a:xfrm>
          <a:prstGeom prst="line">
            <a:avLst/>
          </a:prstGeom>
          <a:noFill/>
          <a:ln w="9525">
            <a:solidFill>
              <a:schemeClr val="tx1"/>
            </a:solidFill>
            <a:round/>
            <a:headEnd/>
            <a:tailEnd/>
          </a:ln>
          <a:effectLst/>
        </p:spPr>
        <p:txBody>
          <a:bodyPr lIns="96661" tIns="48331" rIns="96661" bIns="48331"/>
          <a:lstStyle/>
          <a:p>
            <a:endParaRPr lang="en-US"/>
          </a:p>
        </p:txBody>
      </p:sp>
      <p:sp>
        <p:nvSpPr>
          <p:cNvPr id="11" name="Rectangle 14"/>
          <p:cNvSpPr>
            <a:spLocks noChangeArrowheads="1"/>
          </p:cNvSpPr>
          <p:nvPr/>
        </p:nvSpPr>
        <p:spPr bwMode="auto">
          <a:xfrm>
            <a:off x="257387" y="160021"/>
            <a:ext cx="6934201" cy="325041"/>
          </a:xfrm>
          <a:prstGeom prst="rect">
            <a:avLst/>
          </a:prstGeom>
          <a:noFill/>
          <a:ln w="9525">
            <a:noFill/>
            <a:miter lim="800000"/>
            <a:headEnd/>
            <a:tailEnd/>
          </a:ln>
          <a:effectLst/>
        </p:spPr>
        <p:txBody>
          <a:bodyPr lIns="97725" tIns="48862" rIns="97725" bIns="48862"/>
          <a:lstStyle/>
          <a:p>
            <a:pPr marL="0" marR="0" indent="0" algn="l" defTabSz="966612" rtl="0" eaLnBrk="1" fontAlgn="auto" latinLnBrk="0" hangingPunct="1">
              <a:lnSpc>
                <a:spcPct val="100000"/>
              </a:lnSpc>
              <a:spcBef>
                <a:spcPts val="0"/>
              </a:spcBef>
              <a:spcAft>
                <a:spcPts val="0"/>
              </a:spcAft>
              <a:buClrTx/>
              <a:buSzTx/>
              <a:buFontTx/>
              <a:buNone/>
              <a:tabLst/>
              <a:defRPr/>
            </a:pPr>
            <a:r>
              <a:rPr lang="en-US" sz="1300" dirty="0" smtClean="0">
                <a:latin typeface="Arial" pitchFamily="34" charset="0"/>
                <a:cs typeface="Arial" pitchFamily="34" charset="0"/>
              </a:rPr>
              <a:t>Core Java 8 and Development Tools	</a:t>
            </a:r>
            <a:r>
              <a:rPr lang="en-US" sz="1300" baseline="0" dirty="0" smtClean="0">
                <a:latin typeface="Arial" pitchFamily="34" charset="0"/>
                <a:cs typeface="Arial" pitchFamily="34" charset="0"/>
              </a:rPr>
              <a:t>            </a:t>
            </a:r>
            <a:r>
              <a:rPr lang="en-US" sz="1300" dirty="0" smtClean="0">
                <a:latin typeface="Arial" pitchFamily="34" charset="0"/>
                <a:cs typeface="Arial" pitchFamily="34" charset="0"/>
              </a:rPr>
              <a:t>                     Inheritance and Polymorphism</a:t>
            </a:r>
            <a:endParaRPr lang="en-US" dirty="0">
              <a:latin typeface="Arial" pitchFamily="34" charset="0"/>
              <a:cs typeface="Arial" pitchFamily="34" charset="0"/>
            </a:endParaRPr>
          </a:p>
        </p:txBody>
      </p:sp>
      <p:sp>
        <p:nvSpPr>
          <p:cNvPr id="12" name="Rectangle 14"/>
          <p:cNvSpPr>
            <a:spLocks noChangeArrowheads="1"/>
          </p:cNvSpPr>
          <p:nvPr/>
        </p:nvSpPr>
        <p:spPr bwMode="auto">
          <a:xfrm>
            <a:off x="4112979" y="8808642"/>
            <a:ext cx="2946699" cy="235323"/>
          </a:xfrm>
          <a:prstGeom prst="rect">
            <a:avLst/>
          </a:prstGeom>
          <a:noFill/>
          <a:ln w="9525">
            <a:noFill/>
            <a:miter lim="800000"/>
            <a:headEnd/>
            <a:tailEnd/>
          </a:ln>
          <a:effectLst/>
        </p:spPr>
        <p:txBody>
          <a:bodyPr lIns="97725" tIns="48862" rIns="97725" bIns="48862"/>
          <a:lstStyle/>
          <a:p>
            <a:pPr marL="0" marR="0" indent="0" algn="l" defTabSz="966612" rtl="0" eaLnBrk="1" fontAlgn="auto" latinLnBrk="0" hangingPunct="1">
              <a:lnSpc>
                <a:spcPct val="100000"/>
              </a:lnSpc>
              <a:spcBef>
                <a:spcPts val="0"/>
              </a:spcBef>
              <a:spcAft>
                <a:spcPts val="0"/>
              </a:spcAft>
              <a:buClrTx/>
              <a:buSzTx/>
              <a:buFontTx/>
              <a:buNone/>
              <a:tabLst/>
              <a:defRPr/>
            </a:pPr>
            <a:r>
              <a:rPr lang="en-US" sz="1100" dirty="0" smtClean="0">
                <a:latin typeface="Arial" pitchFamily="34" charset="0"/>
                <a:cs typeface="Arial" pitchFamily="34" charset="0"/>
              </a:rPr>
              <a:t>		 Page 06-</a:t>
            </a:r>
            <a:fld id="{BD9FB300-F9DC-4669-88F4-967ABA23CC04}" type="slidenum">
              <a:rPr lang="en-US" sz="1100" smtClean="0">
                <a:latin typeface="Arial" pitchFamily="34" charset="0"/>
                <a:cs typeface="Arial" pitchFamily="34" charset="0"/>
              </a:rPr>
              <a:pPr marL="0" marR="0" indent="0" algn="l" defTabSz="966612" rtl="0" eaLnBrk="1" fontAlgn="auto" latinLnBrk="0" hangingPunct="1">
                <a:lnSpc>
                  <a:spcPct val="100000"/>
                </a:lnSpc>
                <a:spcBef>
                  <a:spcPts val="0"/>
                </a:spcBef>
                <a:spcAft>
                  <a:spcPts val="0"/>
                </a:spcAft>
                <a:buClrTx/>
                <a:buSzTx/>
                <a:buFontTx/>
                <a:buNone/>
                <a:tabLst/>
                <a:defRPr/>
              </a:pPr>
              <a:t>‹#›</a:t>
            </a:fld>
            <a:r>
              <a:rPr lang="en-US" sz="1100" dirty="0" smtClean="0">
                <a:latin typeface="Arial" pitchFamily="34" charset="0"/>
                <a:cs typeface="Arial" pitchFamily="34" charset="0"/>
              </a:rPr>
              <a:t> </a:t>
            </a:r>
          </a:p>
        </p:txBody>
      </p:sp>
    </p:spTree>
    <p:extLst>
      <p:ext uri="{BB962C8B-B14F-4D97-AF65-F5344CB8AC3E}">
        <p14:creationId xmlns:p14="http://schemas.microsoft.com/office/powerpoint/2010/main" val="1122094422"/>
      </p:ext>
    </p:extLst>
  </p:cSld>
  <p:clrMap bg1="lt1" tx1="dk1" bg2="lt2" tx2="dk2" accent1="accent1" accent2="accent2" accent3="accent3" accent4="accent4" accent5="accent5" accent6="accent6" hlink="hlink" folHlink="folHlink"/>
  <p:hf dt="0"/>
  <p:notesStyle>
    <a:lvl1pPr marL="0" algn="l" defTabSz="914400" rtl="0" eaLnBrk="1" latinLnBrk="0" hangingPunct="1">
      <a:defRPr sz="1000" kern="1200">
        <a:solidFill>
          <a:schemeClr val="tx1"/>
        </a:solidFill>
        <a:latin typeface="Arial" pitchFamily="34" charset="0"/>
        <a:ea typeface="+mn-ea"/>
        <a:cs typeface="Arial" pitchFamily="34" charset="0"/>
      </a:defRPr>
    </a:lvl1pPr>
    <a:lvl2pPr marL="457200" algn="l" defTabSz="914400" rtl="0" eaLnBrk="1" latinLnBrk="0" hangingPunct="1">
      <a:defRPr sz="1000" kern="1200">
        <a:solidFill>
          <a:schemeClr val="tx1"/>
        </a:solidFill>
        <a:latin typeface="Arial" pitchFamily="34" charset="0"/>
        <a:ea typeface="+mn-ea"/>
        <a:cs typeface="Arial" pitchFamily="34" charset="0"/>
      </a:defRPr>
    </a:lvl2pPr>
    <a:lvl3pPr marL="914400" algn="l" defTabSz="914400" rtl="0" eaLnBrk="1" latinLnBrk="0" hangingPunct="1">
      <a:defRPr sz="1000" kern="1200">
        <a:solidFill>
          <a:schemeClr val="tx1"/>
        </a:solidFill>
        <a:latin typeface="Arial" pitchFamily="34" charset="0"/>
        <a:ea typeface="+mn-ea"/>
        <a:cs typeface="Arial" pitchFamily="34" charset="0"/>
      </a:defRPr>
    </a:lvl3pPr>
    <a:lvl4pPr marL="1371600" algn="l" defTabSz="914400" rtl="0" eaLnBrk="1" latinLnBrk="0" hangingPunct="1">
      <a:defRPr sz="1000" kern="1200">
        <a:solidFill>
          <a:schemeClr val="tx1"/>
        </a:solidFill>
        <a:latin typeface="Arial" pitchFamily="34" charset="0"/>
        <a:ea typeface="+mn-ea"/>
        <a:cs typeface="Arial" pitchFamily="34" charset="0"/>
      </a:defRPr>
    </a:lvl4pPr>
    <a:lvl5pPr marL="1828800" algn="l" defTabSz="914400" rtl="0" eaLnBrk="1" latinLnBrk="0" hangingPunct="1">
      <a:defRPr sz="1000" kern="1200">
        <a:solidFill>
          <a:schemeClr val="tx1"/>
        </a:solidFill>
        <a:latin typeface="Arial" pitchFamily="34" charset="0"/>
        <a:ea typeface="+mn-ea"/>
        <a:cs typeface="Arial"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95513" y="720725"/>
            <a:ext cx="4800600" cy="3600450"/>
          </a:xfrm>
        </p:spPr>
      </p:sp>
      <p:sp>
        <p:nvSpPr>
          <p:cNvPr id="3" name="Notes Placeholder 2"/>
          <p:cNvSpPr>
            <a:spLocks noGrp="1"/>
          </p:cNvSpPr>
          <p:nvPr>
            <p:ph type="body" idx="1"/>
          </p:nvPr>
        </p:nvSpPr>
        <p:spPr/>
        <p:txBody>
          <a:bodyPr>
            <a:normAutofit/>
          </a:bodyPr>
          <a:lstStyle/>
          <a:p>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95513" y="720725"/>
            <a:ext cx="4800600" cy="3600450"/>
          </a:xfrm>
        </p:spPr>
      </p:sp>
      <p:sp>
        <p:nvSpPr>
          <p:cNvPr id="3" name="Notes Placeholder 2"/>
          <p:cNvSpPr>
            <a:spLocks noGrp="1"/>
          </p:cNvSpPr>
          <p:nvPr>
            <p:ph type="body" idx="1"/>
          </p:nvPr>
        </p:nvSpPr>
        <p:spPr/>
        <p:txBody>
          <a:bodyPr>
            <a:normAutofit/>
          </a:bodyPr>
          <a:lstStyle/>
          <a:p>
            <a:r>
              <a:rPr lang="en-US" dirty="0"/>
              <a:t>In Java it is possible to define two or more methods within the same class that share the same name, as long as their parameter declarations are different. Here, the methods are said to be overloaded. When an overloaded method is invoked, Java determines which method to actually call by using the type and/or number of operators as its guide. </a:t>
            </a:r>
          </a:p>
          <a:p>
            <a:endParaRPr lang="en-US" dirty="0"/>
          </a:p>
          <a:p>
            <a:r>
              <a:rPr lang="en-US" dirty="0"/>
              <a:t>Refer the example above. Here, two constructors have been declared; one with no arguments, the second with a single argument</a:t>
            </a:r>
          </a:p>
          <a:p>
            <a:r>
              <a:rPr lang="en-US" b="1" dirty="0"/>
              <a:t>Note:</a:t>
            </a:r>
            <a:r>
              <a:rPr lang="en-US" dirty="0"/>
              <a:t>  In addition to overloading constructors, you can also overload normal methods.</a:t>
            </a:r>
          </a:p>
          <a:p>
            <a:endParaRPr 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95513" y="720725"/>
            <a:ext cx="4800600" cy="3600450"/>
          </a:xfrm>
        </p:spPr>
      </p:sp>
      <p:sp>
        <p:nvSpPr>
          <p:cNvPr id="3" name="Notes Placeholder 2"/>
          <p:cNvSpPr>
            <a:spLocks noGrp="1"/>
          </p:cNvSpPr>
          <p:nvPr>
            <p:ph type="body" idx="1"/>
          </p:nvPr>
        </p:nvSpPr>
        <p:spPr/>
        <p:txBody>
          <a:bodyPr>
            <a:normAutofit/>
          </a:bodyPr>
          <a:lstStyle/>
          <a:p>
            <a:pPr defTabSz="966612">
              <a:defRPr/>
            </a:pPr>
            <a:r>
              <a:rPr lang="en-US" dirty="0" smtClean="0"/>
              <a:t>Example: </a:t>
            </a:r>
          </a:p>
          <a:p>
            <a:endParaRPr lang="en-US" dirty="0"/>
          </a:p>
        </p:txBody>
      </p:sp>
      <p:sp>
        <p:nvSpPr>
          <p:cNvPr id="6" name="AutoShape 4"/>
          <p:cNvSpPr>
            <a:spLocks noChangeArrowheads="1"/>
          </p:cNvSpPr>
          <p:nvPr/>
        </p:nvSpPr>
        <p:spPr bwMode="auto">
          <a:xfrm>
            <a:off x="2292774" y="4741682"/>
            <a:ext cx="4229947" cy="4119425"/>
          </a:xfrm>
          <a:prstGeom prst="roundRect">
            <a:avLst>
              <a:gd name="adj" fmla="val 7301"/>
            </a:avLst>
          </a:prstGeom>
          <a:noFill/>
          <a:ln w="9525">
            <a:solidFill>
              <a:schemeClr val="tx1"/>
            </a:solidFill>
            <a:round/>
            <a:headEnd/>
            <a:tailEnd/>
          </a:ln>
          <a:effectLst/>
        </p:spPr>
        <p:txBody>
          <a:bodyPr wrap="none" lIns="104704" tIns="52352" rIns="104704" bIns="52352" anchor="ctr"/>
          <a:lstStyle/>
          <a:p>
            <a:r>
              <a:rPr lang="en-US" sz="1000" dirty="0">
                <a:latin typeface="Arial" pitchFamily="34" charset="0"/>
                <a:cs typeface="Arial" pitchFamily="34" charset="0"/>
              </a:rPr>
              <a:t>class Car {</a:t>
            </a:r>
          </a:p>
          <a:p>
            <a:r>
              <a:rPr lang="en-US" sz="1000" dirty="0">
                <a:latin typeface="Arial" pitchFamily="34" charset="0"/>
                <a:cs typeface="Arial" pitchFamily="34" charset="0"/>
              </a:rPr>
              <a:t>  </a:t>
            </a:r>
            <a:r>
              <a:rPr lang="en-US" sz="1000" dirty="0" err="1">
                <a:latin typeface="Arial" pitchFamily="34" charset="0"/>
                <a:cs typeface="Arial" pitchFamily="34" charset="0"/>
              </a:rPr>
              <a:t>int</a:t>
            </a:r>
            <a:r>
              <a:rPr lang="en-US" sz="1000" dirty="0">
                <a:latin typeface="Arial" pitchFamily="34" charset="0"/>
                <a:cs typeface="Arial" pitchFamily="34" charset="0"/>
              </a:rPr>
              <a:t> </a:t>
            </a:r>
            <a:r>
              <a:rPr lang="en-US" sz="1000" dirty="0" err="1">
                <a:latin typeface="Arial" pitchFamily="34" charset="0"/>
                <a:cs typeface="Arial" pitchFamily="34" charset="0"/>
              </a:rPr>
              <a:t>noOfCylinders</a:t>
            </a:r>
            <a:r>
              <a:rPr lang="en-US" sz="1000" dirty="0">
                <a:latin typeface="Arial" pitchFamily="34" charset="0"/>
                <a:cs typeface="Arial" pitchFamily="34" charset="0"/>
              </a:rPr>
              <a:t>;</a:t>
            </a:r>
          </a:p>
          <a:p>
            <a:r>
              <a:rPr lang="en-US" sz="1000" dirty="0">
                <a:latin typeface="Arial" pitchFamily="34" charset="0"/>
                <a:cs typeface="Arial" pitchFamily="34" charset="0"/>
              </a:rPr>
              <a:t>  </a:t>
            </a:r>
            <a:r>
              <a:rPr lang="en-US" sz="1000" dirty="0" err="1">
                <a:latin typeface="Arial" pitchFamily="34" charset="0"/>
                <a:cs typeface="Arial" pitchFamily="34" charset="0"/>
              </a:rPr>
              <a:t>int</a:t>
            </a:r>
            <a:r>
              <a:rPr lang="en-US" sz="1000" dirty="0">
                <a:latin typeface="Arial" pitchFamily="34" charset="0"/>
                <a:cs typeface="Arial" pitchFamily="34" charset="0"/>
              </a:rPr>
              <a:t> </a:t>
            </a:r>
            <a:r>
              <a:rPr lang="en-US" sz="1000" dirty="0" err="1">
                <a:latin typeface="Arial" pitchFamily="34" charset="0"/>
                <a:cs typeface="Arial" pitchFamily="34" charset="0"/>
              </a:rPr>
              <a:t>noOfValves</a:t>
            </a:r>
            <a:r>
              <a:rPr lang="en-US" sz="1000" dirty="0">
                <a:latin typeface="Arial" pitchFamily="34" charset="0"/>
                <a:cs typeface="Arial" pitchFamily="34" charset="0"/>
              </a:rPr>
              <a:t>;</a:t>
            </a:r>
          </a:p>
          <a:p>
            <a:r>
              <a:rPr lang="en-US" sz="1000" dirty="0">
                <a:latin typeface="Arial" pitchFamily="34" charset="0"/>
                <a:cs typeface="Arial" pitchFamily="34" charset="0"/>
              </a:rPr>
              <a:t>  </a:t>
            </a:r>
            <a:r>
              <a:rPr lang="en-US" sz="1000" dirty="0" err="1">
                <a:latin typeface="Arial" pitchFamily="34" charset="0"/>
                <a:cs typeface="Arial" pitchFamily="34" charset="0"/>
              </a:rPr>
              <a:t>int</a:t>
            </a:r>
            <a:r>
              <a:rPr lang="en-US" sz="1000" dirty="0">
                <a:latin typeface="Arial" pitchFamily="34" charset="0"/>
                <a:cs typeface="Arial" pitchFamily="34" charset="0"/>
              </a:rPr>
              <a:t> </a:t>
            </a:r>
            <a:r>
              <a:rPr lang="en-US" sz="1000" dirty="0" err="1">
                <a:latin typeface="Arial" pitchFamily="34" charset="0"/>
                <a:cs typeface="Arial" pitchFamily="34" charset="0"/>
              </a:rPr>
              <a:t>enginePower</a:t>
            </a:r>
            <a:r>
              <a:rPr lang="en-US" sz="1000" dirty="0">
                <a:latin typeface="Arial" pitchFamily="34" charset="0"/>
                <a:cs typeface="Arial" pitchFamily="34" charset="0"/>
              </a:rPr>
              <a:t>;</a:t>
            </a:r>
          </a:p>
          <a:p>
            <a:r>
              <a:rPr lang="en-US" sz="1000" dirty="0">
                <a:latin typeface="Arial" pitchFamily="34" charset="0"/>
                <a:cs typeface="Arial" pitchFamily="34" charset="0"/>
              </a:rPr>
              <a:t>  </a:t>
            </a:r>
            <a:r>
              <a:rPr lang="en-US" sz="1000" dirty="0" err="1">
                <a:latin typeface="Arial" pitchFamily="34" charset="0"/>
                <a:cs typeface="Arial" pitchFamily="34" charset="0"/>
              </a:rPr>
              <a:t>boolean</a:t>
            </a:r>
            <a:r>
              <a:rPr lang="en-US" sz="1000" dirty="0">
                <a:latin typeface="Arial" pitchFamily="34" charset="0"/>
                <a:cs typeface="Arial" pitchFamily="34" charset="0"/>
              </a:rPr>
              <a:t> </a:t>
            </a:r>
            <a:r>
              <a:rPr lang="en-US" sz="1000" dirty="0" err="1">
                <a:latin typeface="Arial" pitchFamily="34" charset="0"/>
                <a:cs typeface="Arial" pitchFamily="34" charset="0"/>
              </a:rPr>
              <a:t>isPowerSteering</a:t>
            </a:r>
            <a:r>
              <a:rPr lang="en-US" sz="1000" dirty="0">
                <a:latin typeface="Arial" pitchFamily="34" charset="0"/>
                <a:cs typeface="Arial" pitchFamily="34" charset="0"/>
              </a:rPr>
              <a:t>;</a:t>
            </a:r>
          </a:p>
          <a:p>
            <a:r>
              <a:rPr lang="en-US" sz="1000" dirty="0">
                <a:latin typeface="Arial" pitchFamily="34" charset="0"/>
                <a:cs typeface="Arial" pitchFamily="34" charset="0"/>
              </a:rPr>
              <a:t>  Car(){</a:t>
            </a:r>
          </a:p>
          <a:p>
            <a:r>
              <a:rPr lang="en-US" sz="1000" dirty="0">
                <a:latin typeface="Arial" pitchFamily="34" charset="0"/>
                <a:cs typeface="Arial" pitchFamily="34" charset="0"/>
              </a:rPr>
              <a:t>   //1. default no-argument constructor</a:t>
            </a:r>
          </a:p>
          <a:p>
            <a:r>
              <a:rPr lang="en-US" sz="1000" dirty="0">
                <a:latin typeface="Arial" pitchFamily="34" charset="0"/>
                <a:cs typeface="Arial" pitchFamily="34" charset="0"/>
              </a:rPr>
              <a:t>       </a:t>
            </a:r>
            <a:r>
              <a:rPr lang="en-US" sz="1000" dirty="0" err="1">
                <a:latin typeface="Arial" pitchFamily="34" charset="0"/>
                <a:cs typeface="Arial" pitchFamily="34" charset="0"/>
              </a:rPr>
              <a:t>noOfCylinders</a:t>
            </a:r>
            <a:r>
              <a:rPr lang="en-US" sz="1000" dirty="0">
                <a:latin typeface="Arial" pitchFamily="34" charset="0"/>
                <a:cs typeface="Arial" pitchFamily="34" charset="0"/>
              </a:rPr>
              <a:t> = 3;</a:t>
            </a:r>
          </a:p>
          <a:p>
            <a:r>
              <a:rPr lang="en-US" sz="1000" dirty="0">
                <a:latin typeface="Arial" pitchFamily="34" charset="0"/>
                <a:cs typeface="Arial" pitchFamily="34" charset="0"/>
              </a:rPr>
              <a:t>       </a:t>
            </a:r>
            <a:r>
              <a:rPr lang="en-US" sz="1000" dirty="0" err="1">
                <a:latin typeface="Arial" pitchFamily="34" charset="0"/>
                <a:cs typeface="Arial" pitchFamily="34" charset="0"/>
              </a:rPr>
              <a:t>noOfValves</a:t>
            </a:r>
            <a:r>
              <a:rPr lang="en-US" sz="1000" dirty="0">
                <a:latin typeface="Arial" pitchFamily="34" charset="0"/>
                <a:cs typeface="Arial" pitchFamily="34" charset="0"/>
              </a:rPr>
              <a:t> = 4;</a:t>
            </a:r>
          </a:p>
          <a:p>
            <a:r>
              <a:rPr lang="en-US" sz="1000" dirty="0">
                <a:latin typeface="Arial" pitchFamily="34" charset="0"/>
                <a:cs typeface="Arial" pitchFamily="34" charset="0"/>
              </a:rPr>
              <a:t>       </a:t>
            </a:r>
            <a:r>
              <a:rPr lang="en-US" sz="1000" dirty="0" err="1">
                <a:latin typeface="Arial" pitchFamily="34" charset="0"/>
                <a:cs typeface="Arial" pitchFamily="34" charset="0"/>
              </a:rPr>
              <a:t>enginePower</a:t>
            </a:r>
            <a:r>
              <a:rPr lang="en-US" sz="1000" dirty="0">
                <a:latin typeface="Arial" pitchFamily="34" charset="0"/>
                <a:cs typeface="Arial" pitchFamily="34" charset="0"/>
              </a:rPr>
              <a:t> = 48;	//48 </a:t>
            </a:r>
            <a:r>
              <a:rPr lang="en-US" sz="1000" dirty="0" err="1">
                <a:latin typeface="Arial" pitchFamily="34" charset="0"/>
                <a:cs typeface="Arial" pitchFamily="34" charset="0"/>
              </a:rPr>
              <a:t>ps</a:t>
            </a:r>
            <a:r>
              <a:rPr lang="en-US" sz="1000" dirty="0">
                <a:latin typeface="Arial" pitchFamily="34" charset="0"/>
                <a:cs typeface="Arial" pitchFamily="34" charset="0"/>
              </a:rPr>
              <a:t> </a:t>
            </a:r>
          </a:p>
          <a:p>
            <a:r>
              <a:rPr lang="en-US" sz="1000" dirty="0">
                <a:latin typeface="Arial" pitchFamily="34" charset="0"/>
                <a:cs typeface="Arial" pitchFamily="34" charset="0"/>
              </a:rPr>
              <a:t>       </a:t>
            </a:r>
            <a:r>
              <a:rPr lang="en-US" sz="1000" dirty="0" err="1">
                <a:latin typeface="Arial" pitchFamily="34" charset="0"/>
                <a:cs typeface="Arial" pitchFamily="34" charset="0"/>
              </a:rPr>
              <a:t>isPowerSteering</a:t>
            </a:r>
            <a:r>
              <a:rPr lang="en-US" sz="1000" dirty="0">
                <a:latin typeface="Arial" pitchFamily="34" charset="0"/>
                <a:cs typeface="Arial" pitchFamily="34" charset="0"/>
              </a:rPr>
              <a:t> = false;</a:t>
            </a:r>
          </a:p>
          <a:p>
            <a:r>
              <a:rPr lang="en-US" sz="1000" dirty="0">
                <a:latin typeface="Arial" pitchFamily="34" charset="0"/>
                <a:cs typeface="Arial" pitchFamily="34" charset="0"/>
              </a:rPr>
              <a:t>  }</a:t>
            </a:r>
          </a:p>
          <a:p>
            <a:r>
              <a:rPr lang="en-US" sz="1000" dirty="0">
                <a:latin typeface="Arial" pitchFamily="34" charset="0"/>
                <a:cs typeface="Arial" pitchFamily="34" charset="0"/>
              </a:rPr>
              <a:t>  Car(</a:t>
            </a:r>
            <a:r>
              <a:rPr lang="en-US" sz="1000" dirty="0" err="1">
                <a:latin typeface="Arial" pitchFamily="34" charset="0"/>
                <a:cs typeface="Arial" pitchFamily="34" charset="0"/>
              </a:rPr>
              <a:t>boolean</a:t>
            </a:r>
            <a:r>
              <a:rPr lang="en-US" sz="1000" dirty="0">
                <a:latin typeface="Arial" pitchFamily="34" charset="0"/>
                <a:cs typeface="Arial" pitchFamily="34" charset="0"/>
              </a:rPr>
              <a:t> </a:t>
            </a:r>
            <a:r>
              <a:rPr lang="en-US" sz="1000" dirty="0" err="1">
                <a:latin typeface="Arial" pitchFamily="34" charset="0"/>
                <a:cs typeface="Arial" pitchFamily="34" charset="0"/>
              </a:rPr>
              <a:t>isPowerSteering</a:t>
            </a:r>
            <a:r>
              <a:rPr lang="en-US" sz="1000" dirty="0">
                <a:latin typeface="Arial" pitchFamily="34" charset="0"/>
                <a:cs typeface="Arial" pitchFamily="34" charset="0"/>
              </a:rPr>
              <a:t>){	</a:t>
            </a:r>
          </a:p>
          <a:p>
            <a:r>
              <a:rPr lang="en-US" sz="1000" dirty="0">
                <a:latin typeface="Arial" pitchFamily="34" charset="0"/>
                <a:cs typeface="Arial" pitchFamily="34" charset="0"/>
              </a:rPr>
              <a:t>   // 2. constructor with 1 </a:t>
            </a:r>
            <a:r>
              <a:rPr lang="en-US" sz="1000" dirty="0" err="1">
                <a:latin typeface="Arial" pitchFamily="34" charset="0"/>
                <a:cs typeface="Arial" pitchFamily="34" charset="0"/>
              </a:rPr>
              <a:t>arg</a:t>
            </a:r>
            <a:endParaRPr lang="en-US" sz="1000" dirty="0">
              <a:latin typeface="Arial" pitchFamily="34" charset="0"/>
              <a:cs typeface="Arial" pitchFamily="34" charset="0"/>
            </a:endParaRPr>
          </a:p>
          <a:p>
            <a:r>
              <a:rPr lang="en-US" sz="1000" dirty="0">
                <a:latin typeface="Arial" pitchFamily="34" charset="0"/>
                <a:cs typeface="Arial" pitchFamily="34" charset="0"/>
              </a:rPr>
              <a:t>       this();</a:t>
            </a:r>
          </a:p>
          <a:p>
            <a:r>
              <a:rPr lang="en-US" sz="1000" dirty="0">
                <a:latin typeface="Arial" pitchFamily="34" charset="0"/>
                <a:cs typeface="Arial" pitchFamily="34" charset="0"/>
              </a:rPr>
              <a:t>       </a:t>
            </a:r>
            <a:r>
              <a:rPr lang="en-US" sz="1000" dirty="0" err="1">
                <a:latin typeface="Arial" pitchFamily="34" charset="0"/>
                <a:cs typeface="Arial" pitchFamily="34" charset="0"/>
              </a:rPr>
              <a:t>this.isPowerSteering</a:t>
            </a:r>
            <a:r>
              <a:rPr lang="en-US" sz="1000" dirty="0">
                <a:latin typeface="Arial" pitchFamily="34" charset="0"/>
                <a:cs typeface="Arial" pitchFamily="34" charset="0"/>
              </a:rPr>
              <a:t> = </a:t>
            </a:r>
            <a:r>
              <a:rPr lang="en-US" sz="1000" dirty="0" err="1">
                <a:latin typeface="Arial" pitchFamily="34" charset="0"/>
                <a:cs typeface="Arial" pitchFamily="34" charset="0"/>
              </a:rPr>
              <a:t>isPowerSteering</a:t>
            </a:r>
            <a:r>
              <a:rPr lang="en-US" sz="1000" dirty="0">
                <a:latin typeface="Arial" pitchFamily="34" charset="0"/>
                <a:cs typeface="Arial" pitchFamily="34" charset="0"/>
              </a:rPr>
              <a:t>;</a:t>
            </a:r>
          </a:p>
          <a:p>
            <a:r>
              <a:rPr lang="en-US" sz="1000" dirty="0">
                <a:latin typeface="Arial" pitchFamily="34" charset="0"/>
                <a:cs typeface="Arial" pitchFamily="34" charset="0"/>
              </a:rPr>
              <a:t>  }</a:t>
            </a:r>
          </a:p>
          <a:p>
            <a:r>
              <a:rPr lang="en-US" sz="1000" dirty="0">
                <a:latin typeface="Arial" pitchFamily="34" charset="0"/>
                <a:cs typeface="Arial" pitchFamily="34" charset="0"/>
              </a:rPr>
              <a:t>  Car(</a:t>
            </a:r>
            <a:r>
              <a:rPr lang="en-US" sz="1000" dirty="0" err="1">
                <a:latin typeface="Arial" pitchFamily="34" charset="0"/>
                <a:cs typeface="Arial" pitchFamily="34" charset="0"/>
              </a:rPr>
              <a:t>int</a:t>
            </a:r>
            <a:r>
              <a:rPr lang="en-US" sz="1000" dirty="0">
                <a:latin typeface="Arial" pitchFamily="34" charset="0"/>
                <a:cs typeface="Arial" pitchFamily="34" charset="0"/>
              </a:rPr>
              <a:t> </a:t>
            </a:r>
            <a:r>
              <a:rPr lang="en-US" sz="1000" dirty="0" err="1">
                <a:latin typeface="Arial" pitchFamily="34" charset="0"/>
                <a:cs typeface="Arial" pitchFamily="34" charset="0"/>
              </a:rPr>
              <a:t>enginePower,int</a:t>
            </a:r>
            <a:r>
              <a:rPr lang="en-US" sz="1000" dirty="0">
                <a:latin typeface="Arial" pitchFamily="34" charset="0"/>
                <a:cs typeface="Arial" pitchFamily="34" charset="0"/>
              </a:rPr>
              <a:t> </a:t>
            </a:r>
            <a:r>
              <a:rPr lang="en-US" sz="1000" dirty="0" err="1">
                <a:latin typeface="Arial" pitchFamily="34" charset="0"/>
                <a:cs typeface="Arial" pitchFamily="34" charset="0"/>
              </a:rPr>
              <a:t>noOfCylinders</a:t>
            </a:r>
            <a:r>
              <a:rPr lang="en-US" sz="1000" dirty="0">
                <a:latin typeface="Arial" pitchFamily="34" charset="0"/>
                <a:cs typeface="Arial" pitchFamily="34" charset="0"/>
              </a:rPr>
              <a:t>, </a:t>
            </a:r>
            <a:r>
              <a:rPr lang="en-US" sz="1000" dirty="0" err="1">
                <a:latin typeface="Arial" pitchFamily="34" charset="0"/>
                <a:cs typeface="Arial" pitchFamily="34" charset="0"/>
              </a:rPr>
              <a:t>int</a:t>
            </a:r>
            <a:r>
              <a:rPr lang="en-US" sz="1000" dirty="0">
                <a:latin typeface="Arial" pitchFamily="34" charset="0"/>
                <a:cs typeface="Arial" pitchFamily="34" charset="0"/>
              </a:rPr>
              <a:t> </a:t>
            </a:r>
            <a:r>
              <a:rPr lang="en-US" sz="1000" dirty="0" err="1">
                <a:latin typeface="Arial" pitchFamily="34" charset="0"/>
                <a:cs typeface="Arial" pitchFamily="34" charset="0"/>
              </a:rPr>
              <a:t>noOfValves</a:t>
            </a:r>
            <a:r>
              <a:rPr lang="en-US" sz="1000" dirty="0">
                <a:latin typeface="Arial" pitchFamily="34" charset="0"/>
                <a:cs typeface="Arial" pitchFamily="34" charset="0"/>
              </a:rPr>
              <a:t>){</a:t>
            </a:r>
          </a:p>
          <a:p>
            <a:r>
              <a:rPr lang="en-US" sz="1000" dirty="0">
                <a:latin typeface="Arial" pitchFamily="34" charset="0"/>
                <a:cs typeface="Arial" pitchFamily="34" charset="0"/>
              </a:rPr>
              <a:t>   // 3. constructor with // 3 </a:t>
            </a:r>
            <a:r>
              <a:rPr lang="en-US" sz="1000" dirty="0" err="1">
                <a:latin typeface="Arial" pitchFamily="34" charset="0"/>
                <a:cs typeface="Arial" pitchFamily="34" charset="0"/>
              </a:rPr>
              <a:t>args</a:t>
            </a:r>
            <a:endParaRPr lang="en-US" sz="1000" dirty="0">
              <a:latin typeface="Arial" pitchFamily="34" charset="0"/>
              <a:cs typeface="Arial" pitchFamily="34" charset="0"/>
            </a:endParaRPr>
          </a:p>
          <a:p>
            <a:r>
              <a:rPr lang="en-US" sz="1000" dirty="0">
                <a:latin typeface="Arial" pitchFamily="34" charset="0"/>
                <a:cs typeface="Arial" pitchFamily="34" charset="0"/>
              </a:rPr>
              <a:t>       </a:t>
            </a:r>
            <a:r>
              <a:rPr lang="en-US" sz="1000" dirty="0" err="1">
                <a:latin typeface="Arial" pitchFamily="34" charset="0"/>
                <a:cs typeface="Arial" pitchFamily="34" charset="0"/>
              </a:rPr>
              <a:t>this.noOfCylinders</a:t>
            </a:r>
            <a:r>
              <a:rPr lang="en-US" sz="1000" dirty="0">
                <a:latin typeface="Arial" pitchFamily="34" charset="0"/>
                <a:cs typeface="Arial" pitchFamily="34" charset="0"/>
              </a:rPr>
              <a:t> = </a:t>
            </a:r>
            <a:r>
              <a:rPr lang="en-US" sz="1000" dirty="0" err="1">
                <a:latin typeface="Arial" pitchFamily="34" charset="0"/>
                <a:cs typeface="Arial" pitchFamily="34" charset="0"/>
              </a:rPr>
              <a:t>noOfCylinders</a:t>
            </a:r>
            <a:r>
              <a:rPr lang="en-US" sz="1000" dirty="0">
                <a:latin typeface="Arial" pitchFamily="34" charset="0"/>
                <a:cs typeface="Arial" pitchFamily="34" charset="0"/>
              </a:rPr>
              <a:t>;</a:t>
            </a:r>
          </a:p>
          <a:p>
            <a:r>
              <a:rPr lang="en-US" sz="1000" dirty="0">
                <a:latin typeface="Arial" pitchFamily="34" charset="0"/>
                <a:cs typeface="Arial" pitchFamily="34" charset="0"/>
              </a:rPr>
              <a:t>       </a:t>
            </a:r>
            <a:r>
              <a:rPr lang="en-US" sz="1000" dirty="0" err="1">
                <a:latin typeface="Arial" pitchFamily="34" charset="0"/>
                <a:cs typeface="Arial" pitchFamily="34" charset="0"/>
              </a:rPr>
              <a:t>this.noOfValves</a:t>
            </a:r>
            <a:r>
              <a:rPr lang="en-US" sz="1000" dirty="0">
                <a:latin typeface="Arial" pitchFamily="34" charset="0"/>
                <a:cs typeface="Arial" pitchFamily="34" charset="0"/>
              </a:rPr>
              <a:t> = </a:t>
            </a:r>
            <a:r>
              <a:rPr lang="en-US" sz="1000" dirty="0" err="1">
                <a:latin typeface="Arial" pitchFamily="34" charset="0"/>
                <a:cs typeface="Arial" pitchFamily="34" charset="0"/>
              </a:rPr>
              <a:t>noOfValves</a:t>
            </a:r>
            <a:r>
              <a:rPr lang="en-US" sz="1000" dirty="0">
                <a:latin typeface="Arial" pitchFamily="34" charset="0"/>
                <a:cs typeface="Arial" pitchFamily="34" charset="0"/>
              </a:rPr>
              <a:t> ;</a:t>
            </a:r>
          </a:p>
          <a:p>
            <a:r>
              <a:rPr lang="en-US" sz="1000" dirty="0">
                <a:latin typeface="Arial" pitchFamily="34" charset="0"/>
                <a:cs typeface="Arial" pitchFamily="34" charset="0"/>
              </a:rPr>
              <a:t>       </a:t>
            </a:r>
            <a:r>
              <a:rPr lang="en-US" sz="1000" dirty="0" err="1">
                <a:latin typeface="Arial" pitchFamily="34" charset="0"/>
                <a:cs typeface="Arial" pitchFamily="34" charset="0"/>
              </a:rPr>
              <a:t>this.enginePower</a:t>
            </a:r>
            <a:r>
              <a:rPr lang="en-US" sz="1000" dirty="0">
                <a:latin typeface="Arial" pitchFamily="34" charset="0"/>
                <a:cs typeface="Arial" pitchFamily="34" charset="0"/>
              </a:rPr>
              <a:t> = </a:t>
            </a:r>
            <a:r>
              <a:rPr lang="en-US" sz="1000" dirty="0" err="1">
                <a:latin typeface="Arial" pitchFamily="34" charset="0"/>
                <a:cs typeface="Arial" pitchFamily="34" charset="0"/>
              </a:rPr>
              <a:t>enginePower</a:t>
            </a:r>
            <a:r>
              <a:rPr lang="en-US" sz="1000" dirty="0">
                <a:latin typeface="Arial" pitchFamily="34" charset="0"/>
                <a:cs typeface="Arial" pitchFamily="34" charset="0"/>
              </a:rPr>
              <a:t>;</a:t>
            </a:r>
          </a:p>
          <a:p>
            <a:r>
              <a:rPr lang="en-US" sz="1000" dirty="0">
                <a:latin typeface="Arial" pitchFamily="34" charset="0"/>
                <a:cs typeface="Arial" pitchFamily="34" charset="0"/>
              </a:rPr>
              <a:t>       </a:t>
            </a:r>
            <a:r>
              <a:rPr lang="en-US" sz="1000" dirty="0" err="1">
                <a:latin typeface="Arial" pitchFamily="34" charset="0"/>
                <a:cs typeface="Arial" pitchFamily="34" charset="0"/>
              </a:rPr>
              <a:t>this.isPowerSteering</a:t>
            </a:r>
            <a:r>
              <a:rPr lang="en-US" sz="1000" dirty="0">
                <a:latin typeface="Arial" pitchFamily="34" charset="0"/>
                <a:cs typeface="Arial" pitchFamily="34" charset="0"/>
              </a:rPr>
              <a:t> = true;</a:t>
            </a:r>
          </a:p>
          <a:p>
            <a:r>
              <a:rPr lang="en-US" sz="1000" dirty="0">
                <a:latin typeface="Arial" pitchFamily="34" charset="0"/>
                <a:cs typeface="Arial" pitchFamily="34" charset="0"/>
              </a:rPr>
              <a:t>  }</a:t>
            </a:r>
          </a:p>
          <a:p>
            <a:r>
              <a:rPr lang="en-US" sz="1000" dirty="0">
                <a:latin typeface="Arial" pitchFamily="34" charset="0"/>
                <a:cs typeface="Arial" pitchFamily="34" charset="0"/>
              </a:rPr>
              <a:t>}</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95513" y="720725"/>
            <a:ext cx="4800600" cy="3600450"/>
          </a:xfrm>
        </p:spPr>
      </p:sp>
      <p:sp>
        <p:nvSpPr>
          <p:cNvPr id="3" name="Notes Placeholder 2"/>
          <p:cNvSpPr>
            <a:spLocks noGrp="1"/>
          </p:cNvSpPr>
          <p:nvPr>
            <p:ph type="body" idx="1"/>
          </p:nvPr>
        </p:nvSpPr>
        <p:spPr/>
        <p:txBody>
          <a:bodyPr>
            <a:normAutofit/>
          </a:bodyPr>
          <a:lstStyle/>
          <a:p>
            <a:r>
              <a:rPr lang="en-US" dirty="0" smtClean="0"/>
              <a:t>Example: </a:t>
            </a:r>
            <a:endParaRPr lang="en-US" dirty="0"/>
          </a:p>
        </p:txBody>
      </p:sp>
      <p:sp>
        <p:nvSpPr>
          <p:cNvPr id="6" name="AutoShape 4"/>
          <p:cNvSpPr>
            <a:spLocks noChangeArrowheads="1"/>
          </p:cNvSpPr>
          <p:nvPr/>
        </p:nvSpPr>
        <p:spPr bwMode="auto">
          <a:xfrm>
            <a:off x="2265681" y="4743926"/>
            <a:ext cx="4744720" cy="3127058"/>
          </a:xfrm>
          <a:prstGeom prst="roundRect">
            <a:avLst>
              <a:gd name="adj" fmla="val 4231"/>
            </a:avLst>
          </a:prstGeom>
          <a:noFill/>
          <a:ln w="9525">
            <a:solidFill>
              <a:schemeClr val="tx1"/>
            </a:solidFill>
            <a:round/>
            <a:headEnd/>
            <a:tailEnd/>
          </a:ln>
          <a:effectLst/>
        </p:spPr>
        <p:txBody>
          <a:bodyPr wrap="none" lIns="104704" tIns="52352" rIns="104704" bIns="52352" anchor="ctr"/>
          <a:lstStyle/>
          <a:p>
            <a:pPr marL="0" lvl="1"/>
            <a:r>
              <a:rPr lang="en-US" sz="1100" dirty="0">
                <a:latin typeface="Arial" pitchFamily="34" charset="0"/>
                <a:cs typeface="Arial" pitchFamily="34" charset="0"/>
              </a:rPr>
              <a:t>class </a:t>
            </a:r>
            <a:r>
              <a:rPr lang="en-US" sz="1100" dirty="0" err="1">
                <a:latin typeface="Arial" pitchFamily="34" charset="0"/>
                <a:cs typeface="Arial" pitchFamily="34" charset="0"/>
              </a:rPr>
              <a:t>SwipeMachine</a:t>
            </a:r>
            <a:r>
              <a:rPr lang="en-US" sz="1100" dirty="0">
                <a:latin typeface="Arial" pitchFamily="34" charset="0"/>
                <a:cs typeface="Arial" pitchFamily="34" charset="0"/>
              </a:rPr>
              <a:t>{</a:t>
            </a:r>
          </a:p>
          <a:p>
            <a:pPr marL="0" lvl="1"/>
            <a:r>
              <a:rPr lang="en-US" sz="1100" dirty="0">
                <a:latin typeface="Arial" pitchFamily="34" charset="0"/>
                <a:cs typeface="Arial" pitchFamily="34" charset="0"/>
              </a:rPr>
              <a:t>    void </a:t>
            </a:r>
            <a:r>
              <a:rPr lang="en-US" sz="1100" dirty="0" err="1">
                <a:latin typeface="Arial" pitchFamily="34" charset="0"/>
                <a:cs typeface="Arial" pitchFamily="34" charset="0"/>
              </a:rPr>
              <a:t>readCard</a:t>
            </a:r>
            <a:r>
              <a:rPr lang="en-US" sz="1100" dirty="0">
                <a:latin typeface="Arial" pitchFamily="34" charset="0"/>
                <a:cs typeface="Arial" pitchFamily="34" charset="0"/>
              </a:rPr>
              <a:t> (){</a:t>
            </a:r>
          </a:p>
          <a:p>
            <a:pPr marL="0" lvl="1"/>
            <a:r>
              <a:rPr lang="en-US" sz="1100" dirty="0">
                <a:latin typeface="Arial" pitchFamily="34" charset="0"/>
                <a:cs typeface="Arial" pitchFamily="34" charset="0"/>
              </a:rPr>
              <a:t>           // functionality to read normal cards    </a:t>
            </a:r>
          </a:p>
          <a:p>
            <a:pPr marL="0" lvl="1"/>
            <a:r>
              <a:rPr lang="en-US" sz="1100" dirty="0">
                <a:latin typeface="Arial" pitchFamily="34" charset="0"/>
                <a:cs typeface="Arial" pitchFamily="34" charset="0"/>
              </a:rPr>
              <a:t>     } </a:t>
            </a:r>
          </a:p>
          <a:p>
            <a:pPr marL="0" lvl="1"/>
            <a:r>
              <a:rPr lang="en-US" sz="1100" dirty="0">
                <a:latin typeface="Arial" pitchFamily="34" charset="0"/>
                <a:cs typeface="Arial" pitchFamily="34" charset="0"/>
              </a:rPr>
              <a:t>}</a:t>
            </a:r>
          </a:p>
          <a:p>
            <a:pPr marL="0" lvl="1"/>
            <a:r>
              <a:rPr lang="en-US" sz="1100" dirty="0">
                <a:latin typeface="Arial" pitchFamily="34" charset="0"/>
                <a:cs typeface="Arial" pitchFamily="34" charset="0"/>
              </a:rPr>
              <a:t>class </a:t>
            </a:r>
            <a:r>
              <a:rPr lang="en-US" sz="1100" dirty="0" err="1">
                <a:latin typeface="Arial" pitchFamily="34" charset="0"/>
                <a:cs typeface="Arial" pitchFamily="34" charset="0"/>
              </a:rPr>
              <a:t>ChipCardMachine</a:t>
            </a:r>
            <a:r>
              <a:rPr lang="en-US" sz="1100" dirty="0">
                <a:latin typeface="Arial" pitchFamily="34" charset="0"/>
                <a:cs typeface="Arial" pitchFamily="34" charset="0"/>
              </a:rPr>
              <a:t> extends </a:t>
            </a:r>
            <a:r>
              <a:rPr lang="en-US" sz="1100" dirty="0" err="1">
                <a:latin typeface="Arial" pitchFamily="34" charset="0"/>
                <a:cs typeface="Arial" pitchFamily="34" charset="0"/>
              </a:rPr>
              <a:t>SwipeMachine</a:t>
            </a:r>
            <a:r>
              <a:rPr lang="en-US" sz="1100" dirty="0">
                <a:latin typeface="Arial" pitchFamily="34" charset="0"/>
                <a:cs typeface="Arial" pitchFamily="34" charset="0"/>
              </a:rPr>
              <a:t>{</a:t>
            </a:r>
          </a:p>
          <a:p>
            <a:pPr marL="0" lvl="1"/>
            <a:r>
              <a:rPr lang="en-US" sz="1100" dirty="0">
                <a:latin typeface="Arial" pitchFamily="34" charset="0"/>
                <a:cs typeface="Arial" pitchFamily="34" charset="0"/>
              </a:rPr>
              <a:t>    void </a:t>
            </a:r>
            <a:r>
              <a:rPr lang="en-US" sz="1100" dirty="0" err="1">
                <a:latin typeface="Arial" pitchFamily="34" charset="0"/>
                <a:cs typeface="Arial" pitchFamily="34" charset="0"/>
              </a:rPr>
              <a:t>readCard</a:t>
            </a:r>
            <a:r>
              <a:rPr lang="en-US" sz="1100" dirty="0">
                <a:latin typeface="Arial" pitchFamily="34" charset="0"/>
                <a:cs typeface="Arial" pitchFamily="34" charset="0"/>
              </a:rPr>
              <a:t>(){</a:t>
            </a:r>
          </a:p>
          <a:p>
            <a:pPr marL="0" lvl="1"/>
            <a:r>
              <a:rPr lang="de-DE" sz="1100" dirty="0">
                <a:latin typeface="Arial" pitchFamily="34" charset="0"/>
                <a:cs typeface="Arial" pitchFamily="34" charset="0"/>
              </a:rPr>
              <a:t>           //functionality to read chip card</a:t>
            </a:r>
          </a:p>
          <a:p>
            <a:pPr marL="0" lvl="1"/>
            <a:r>
              <a:rPr lang="en-US" sz="1100" dirty="0">
                <a:latin typeface="Arial" pitchFamily="34" charset="0"/>
                <a:cs typeface="Arial" pitchFamily="34" charset="0"/>
              </a:rPr>
              <a:t>     } </a:t>
            </a:r>
          </a:p>
          <a:p>
            <a:pPr marL="0" lvl="1"/>
            <a:r>
              <a:rPr lang="en-US" sz="1100" dirty="0">
                <a:latin typeface="Arial" pitchFamily="34" charset="0"/>
                <a:cs typeface="Arial" pitchFamily="34" charset="0"/>
              </a:rPr>
              <a:t>}</a:t>
            </a:r>
          </a:p>
          <a:p>
            <a:pPr marL="0" lvl="1"/>
            <a:r>
              <a:rPr lang="en-US" sz="1100" dirty="0">
                <a:latin typeface="Arial" pitchFamily="34" charset="0"/>
                <a:cs typeface="Arial" pitchFamily="34" charset="0"/>
              </a:rPr>
              <a:t>public static void main(String </a:t>
            </a:r>
            <a:r>
              <a:rPr lang="en-US" sz="1100" dirty="0" err="1">
                <a:latin typeface="Arial" pitchFamily="34" charset="0"/>
                <a:cs typeface="Arial" pitchFamily="34" charset="0"/>
              </a:rPr>
              <a:t>args</a:t>
            </a:r>
            <a:r>
              <a:rPr lang="en-US" sz="1100" dirty="0">
                <a:latin typeface="Arial" pitchFamily="34" charset="0"/>
                <a:cs typeface="Arial" pitchFamily="34" charset="0"/>
              </a:rPr>
              <a:t>[]){</a:t>
            </a:r>
          </a:p>
          <a:p>
            <a:pPr marL="0" lvl="1"/>
            <a:r>
              <a:rPr lang="en-US" sz="1100" dirty="0">
                <a:latin typeface="Arial" pitchFamily="34" charset="0"/>
                <a:cs typeface="Arial" pitchFamily="34" charset="0"/>
              </a:rPr>
              <a:t>      </a:t>
            </a:r>
            <a:r>
              <a:rPr lang="en-US" sz="1100" dirty="0" err="1">
                <a:latin typeface="Arial" pitchFamily="34" charset="0"/>
                <a:cs typeface="Arial" pitchFamily="34" charset="0"/>
              </a:rPr>
              <a:t>SwipeMachine</a:t>
            </a:r>
            <a:r>
              <a:rPr lang="en-US" sz="1100" dirty="0">
                <a:latin typeface="Arial" pitchFamily="34" charset="0"/>
                <a:cs typeface="Arial" pitchFamily="34" charset="0"/>
              </a:rPr>
              <a:t> normal = new </a:t>
            </a:r>
            <a:r>
              <a:rPr lang="en-US" sz="1100" dirty="0" err="1">
                <a:latin typeface="Arial" pitchFamily="34" charset="0"/>
                <a:cs typeface="Arial" pitchFamily="34" charset="0"/>
              </a:rPr>
              <a:t>SwipeMachine</a:t>
            </a:r>
            <a:r>
              <a:rPr lang="en-US" sz="1100" dirty="0">
                <a:latin typeface="Arial" pitchFamily="34" charset="0"/>
                <a:cs typeface="Arial" pitchFamily="34" charset="0"/>
              </a:rPr>
              <a:t>(); </a:t>
            </a:r>
          </a:p>
          <a:p>
            <a:pPr marL="0" lvl="1"/>
            <a:r>
              <a:rPr lang="en-US" sz="1100" dirty="0">
                <a:latin typeface="Arial" pitchFamily="34" charset="0"/>
                <a:cs typeface="Arial" pitchFamily="34" charset="0"/>
              </a:rPr>
              <a:t>      </a:t>
            </a:r>
            <a:r>
              <a:rPr lang="en-US" sz="1100" b="1" dirty="0" err="1">
                <a:latin typeface="Arial" pitchFamily="34" charset="0"/>
                <a:cs typeface="Arial" pitchFamily="34" charset="0"/>
              </a:rPr>
              <a:t>normal.readCard</a:t>
            </a:r>
            <a:r>
              <a:rPr lang="en-US" sz="1100" b="1" dirty="0">
                <a:latin typeface="Arial" pitchFamily="34" charset="0"/>
                <a:cs typeface="Arial" pitchFamily="34" charset="0"/>
              </a:rPr>
              <a:t>();</a:t>
            </a:r>
            <a:r>
              <a:rPr lang="en-US" sz="1100" dirty="0">
                <a:latin typeface="Arial" pitchFamily="34" charset="0"/>
                <a:cs typeface="Arial" pitchFamily="34" charset="0"/>
              </a:rPr>
              <a:t>	//reading normal swipe card	</a:t>
            </a:r>
          </a:p>
          <a:p>
            <a:pPr marL="0" lvl="1"/>
            <a:r>
              <a:rPr lang="en-US" sz="1100" dirty="0">
                <a:latin typeface="Arial" pitchFamily="34" charset="0"/>
                <a:cs typeface="Arial" pitchFamily="34" charset="0"/>
              </a:rPr>
              <a:t>      normal = new </a:t>
            </a:r>
            <a:r>
              <a:rPr lang="en-US" sz="1100" dirty="0" err="1">
                <a:latin typeface="Arial" pitchFamily="34" charset="0"/>
                <a:cs typeface="Arial" pitchFamily="34" charset="0"/>
              </a:rPr>
              <a:t>ChipCardMachine</a:t>
            </a:r>
            <a:r>
              <a:rPr lang="en-US" sz="1100" dirty="0">
                <a:latin typeface="Arial" pitchFamily="34" charset="0"/>
                <a:cs typeface="Arial" pitchFamily="34" charset="0"/>
              </a:rPr>
              <a:t>();</a:t>
            </a:r>
          </a:p>
          <a:p>
            <a:pPr marL="0" lvl="1"/>
            <a:r>
              <a:rPr lang="en-US" sz="1100" dirty="0">
                <a:latin typeface="Arial" pitchFamily="34" charset="0"/>
                <a:cs typeface="Arial" pitchFamily="34" charset="0"/>
              </a:rPr>
              <a:t>      </a:t>
            </a:r>
            <a:r>
              <a:rPr lang="en-US" sz="1100" b="1" dirty="0" err="1">
                <a:latin typeface="Arial" pitchFamily="34" charset="0"/>
                <a:cs typeface="Arial" pitchFamily="34" charset="0"/>
              </a:rPr>
              <a:t>normal.readCard</a:t>
            </a:r>
            <a:r>
              <a:rPr lang="en-US" sz="1100" b="1" dirty="0">
                <a:latin typeface="Arial" pitchFamily="34" charset="0"/>
                <a:cs typeface="Arial" pitchFamily="34" charset="0"/>
              </a:rPr>
              <a:t>();   </a:t>
            </a:r>
            <a:r>
              <a:rPr lang="en-US" sz="1100" dirty="0">
                <a:latin typeface="Arial" pitchFamily="34" charset="0"/>
                <a:cs typeface="Arial" pitchFamily="34" charset="0"/>
              </a:rPr>
              <a:t>	//reading chip based swipe card</a:t>
            </a:r>
          </a:p>
          <a:p>
            <a:pPr marL="0" lvl="1"/>
            <a:r>
              <a:rPr lang="en-US" sz="1100" dirty="0">
                <a:latin typeface="Arial" pitchFamily="34" charset="0"/>
                <a:cs typeface="Arial" pitchFamily="34" charset="0"/>
              </a:rPr>
              <a:t>} }</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95513" y="720725"/>
            <a:ext cx="4800600" cy="3600450"/>
          </a:xfrm>
        </p:spPr>
      </p:sp>
      <p:sp>
        <p:nvSpPr>
          <p:cNvPr id="3" name="Notes Placeholder 2"/>
          <p:cNvSpPr>
            <a:spLocks noGrp="1"/>
          </p:cNvSpPr>
          <p:nvPr>
            <p:ph type="body" idx="1"/>
          </p:nvPr>
        </p:nvSpPr>
        <p:spPr/>
        <p:txBody>
          <a:bodyPr>
            <a:normAutofit/>
          </a:bodyPr>
          <a:lstStyle/>
          <a:p>
            <a:r>
              <a:rPr lang="en-US" b="1" u="sng" dirty="0"/>
              <a:t>@Override:</a:t>
            </a:r>
          </a:p>
          <a:p>
            <a:r>
              <a:rPr lang="en-US" dirty="0"/>
              <a:t>The Compiler checks that a method with this annotation really overrides a method from the Super class or not</a:t>
            </a:r>
          </a:p>
          <a:p>
            <a:pPr>
              <a:lnSpc>
                <a:spcPct val="95000"/>
              </a:lnSpc>
            </a:pPr>
            <a:endParaRPr lang="en-US" dirty="0"/>
          </a:p>
          <a:p>
            <a:pPr>
              <a:lnSpc>
                <a:spcPct val="95000"/>
              </a:lnSpc>
            </a:pPr>
            <a:r>
              <a:rPr lang="en-US" dirty="0"/>
              <a:t>While it's not required to use this annotation while overriding a method, it helps to prevent errors. If a method marked with </a:t>
            </a:r>
            <a:r>
              <a:rPr lang="en-US" b="1" dirty="0"/>
              <a:t>@Override</a:t>
            </a:r>
            <a:r>
              <a:rPr lang="en-US" dirty="0"/>
              <a:t> fails to correctly override a method in one of its </a:t>
            </a:r>
            <a:r>
              <a:rPr lang="en-US" dirty="0" err="1"/>
              <a:t>superclasses</a:t>
            </a:r>
            <a:r>
              <a:rPr lang="en-US" dirty="0"/>
              <a:t>, the compiler generates an error.</a:t>
            </a:r>
          </a:p>
          <a:p>
            <a:pPr>
              <a:lnSpc>
                <a:spcPct val="95000"/>
              </a:lnSpc>
            </a:pPr>
            <a:endParaRPr lang="en-US" dirty="0"/>
          </a:p>
          <a:p>
            <a:pPr>
              <a:lnSpc>
                <a:spcPct val="95000"/>
              </a:lnSpc>
            </a:pPr>
            <a:r>
              <a:rPr lang="en-US" dirty="0"/>
              <a:t>Most commonly, it is useful when a method in the base class is changed to have a different parameter list. A method in a subclass that used to override the superclass method no longer does so due to the changed method signature. This can sometimes cause strange and unexpected behavior, especially while dealing with complex inheritance structures. The </a:t>
            </a:r>
            <a:r>
              <a:rPr lang="en-US" b="1" dirty="0"/>
              <a:t>@Override</a:t>
            </a:r>
            <a:r>
              <a:rPr lang="en-US" dirty="0"/>
              <a:t> annotation safeguards against this.</a:t>
            </a:r>
          </a:p>
          <a:p>
            <a:pPr>
              <a:lnSpc>
                <a:spcPct val="95000"/>
              </a:lnSpc>
            </a:pPr>
            <a:r>
              <a:rPr lang="en-US" b="1" dirty="0"/>
              <a:t>@Override</a:t>
            </a:r>
            <a:r>
              <a:rPr lang="en-US" dirty="0"/>
              <a:t> is useful in detecting changes in parent classes which has not been reported down the hierarchy. Without it, a method signature can be changed and altering its overrides can be forgotten. With </a:t>
            </a:r>
            <a:r>
              <a:rPr lang="en-US" b="1" dirty="0"/>
              <a:t>@Override</a:t>
            </a:r>
            <a:r>
              <a:rPr lang="en-US" dirty="0"/>
              <a:t>, the compiler catches it for you</a:t>
            </a:r>
            <a:r>
              <a:rPr lang="en-US" dirty="0" smtClean="0"/>
              <a:t>.</a:t>
            </a:r>
          </a:p>
          <a:p>
            <a:pPr>
              <a:lnSpc>
                <a:spcPct val="95000"/>
              </a:lnSpc>
            </a:pPr>
            <a:endParaRPr lang="en-US" dirty="0"/>
          </a:p>
          <a:p>
            <a:pPr>
              <a:lnSpc>
                <a:spcPct val="95000"/>
              </a:lnSpc>
            </a:pPr>
            <a:r>
              <a:rPr lang="en-US" b="1" dirty="0" smtClean="0"/>
              <a:t>Other annotations supported in Java SE: </a:t>
            </a:r>
          </a:p>
          <a:p>
            <a:pPr>
              <a:lnSpc>
                <a:spcPct val="95000"/>
              </a:lnSpc>
            </a:pPr>
            <a:endParaRPr lang="en-US" dirty="0" smtClean="0"/>
          </a:p>
          <a:p>
            <a:pPr>
              <a:lnSpc>
                <a:spcPct val="95000"/>
              </a:lnSpc>
            </a:pPr>
            <a:r>
              <a:rPr lang="en-US" dirty="0"/>
              <a:t>The </a:t>
            </a:r>
            <a:r>
              <a:rPr lang="en-US" b="1" dirty="0"/>
              <a:t>@</a:t>
            </a:r>
            <a:r>
              <a:rPr lang="en-US" b="1" dirty="0" err="1"/>
              <a:t>SuppressWarnings</a:t>
            </a:r>
            <a:r>
              <a:rPr lang="en-US" b="1" dirty="0"/>
              <a:t> </a:t>
            </a:r>
            <a:r>
              <a:rPr lang="en-US" dirty="0"/>
              <a:t>annotation instructs the compiler to suppress the warning messages it normally shows during compilation time.</a:t>
            </a:r>
          </a:p>
          <a:p>
            <a:pPr>
              <a:lnSpc>
                <a:spcPct val="95000"/>
              </a:lnSpc>
            </a:pPr>
            <a:endParaRPr lang="en-US" dirty="0"/>
          </a:p>
          <a:p>
            <a:r>
              <a:rPr lang="en-US" b="1" dirty="0"/>
              <a:t>@Deprecated </a:t>
            </a:r>
            <a:r>
              <a:rPr lang="en-US" dirty="0"/>
              <a:t>marks an old method as </a:t>
            </a:r>
            <a:r>
              <a:rPr lang="en-US" dirty="0" smtClean="0"/>
              <a:t>deprecated. Which says this method must not be used anymore because in the future versions, this old method may not be supported.</a:t>
            </a:r>
          </a:p>
          <a:p>
            <a:endParaRPr 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95513" y="720725"/>
            <a:ext cx="4800600" cy="3600450"/>
          </a:xfrm>
        </p:spPr>
      </p:sp>
      <p:sp>
        <p:nvSpPr>
          <p:cNvPr id="3" name="Notes Placeholder 2"/>
          <p:cNvSpPr>
            <a:spLocks noGrp="1"/>
          </p:cNvSpPr>
          <p:nvPr>
            <p:ph type="body" idx="1"/>
          </p:nvPr>
        </p:nvSpPr>
        <p:spPr/>
        <p:txBody>
          <a:bodyPr>
            <a:normAutofit/>
          </a:bodyPr>
          <a:lstStyle/>
          <a:p>
            <a:endParaRPr 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95513" y="720725"/>
            <a:ext cx="4800600" cy="3600450"/>
          </a:xfrm>
        </p:spPr>
      </p:sp>
      <p:sp>
        <p:nvSpPr>
          <p:cNvPr id="3" name="Notes Placeholder 2"/>
          <p:cNvSpPr>
            <a:spLocks noGrp="1"/>
          </p:cNvSpPr>
          <p:nvPr>
            <p:ph type="body" idx="1"/>
          </p:nvPr>
        </p:nvSpPr>
        <p:spPr/>
        <p:txBody>
          <a:bodyPr>
            <a:normAutofit/>
          </a:bodyPr>
          <a:lstStyle/>
          <a:p>
            <a:endParaRPr 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95513" y="720725"/>
            <a:ext cx="4800600" cy="3600450"/>
          </a:xfrm>
        </p:spPr>
      </p:sp>
      <p:sp>
        <p:nvSpPr>
          <p:cNvPr id="3" name="Notes Placeholder 2"/>
          <p:cNvSpPr>
            <a:spLocks noGrp="1"/>
          </p:cNvSpPr>
          <p:nvPr>
            <p:ph type="body" idx="1"/>
          </p:nvPr>
        </p:nvSpPr>
        <p:spPr/>
        <p:txBody>
          <a:bodyPr>
            <a:normAutofit/>
          </a:bodyPr>
          <a:lstStyle/>
          <a:p>
            <a:endParaRPr 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95513" y="720725"/>
            <a:ext cx="4800600" cy="3600450"/>
          </a:xfrm>
        </p:spPr>
      </p:sp>
      <p:sp>
        <p:nvSpPr>
          <p:cNvPr id="3" name="Notes Placeholder 2"/>
          <p:cNvSpPr>
            <a:spLocks noGrp="1"/>
          </p:cNvSpPr>
          <p:nvPr>
            <p:ph type="body" idx="1"/>
          </p:nvPr>
        </p:nvSpPr>
        <p:spPr/>
        <p:txBody>
          <a:bodyPr>
            <a:normAutofit/>
          </a:bodyPr>
          <a:lstStyle/>
          <a:p>
            <a:endParaRPr 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95513" y="720725"/>
            <a:ext cx="4800600" cy="3600450"/>
          </a:xfrm>
        </p:spPr>
      </p:sp>
      <p:sp>
        <p:nvSpPr>
          <p:cNvPr id="3" name="Notes Placeholder 2"/>
          <p:cNvSpPr>
            <a:spLocks noGrp="1"/>
          </p:cNvSpPr>
          <p:nvPr>
            <p:ph type="body" idx="1"/>
          </p:nvPr>
        </p:nvSpPr>
        <p:spPr/>
        <p:txBody>
          <a:bodyPr>
            <a:normAutofit/>
          </a:bodyPr>
          <a:lstStyle/>
          <a:p>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95513" y="720725"/>
            <a:ext cx="4800600" cy="3600450"/>
          </a:xfrm>
        </p:spPr>
      </p:sp>
      <p:sp>
        <p:nvSpPr>
          <p:cNvPr id="3" name="Notes Placeholder 2"/>
          <p:cNvSpPr>
            <a:spLocks noGrp="1"/>
          </p:cNvSpPr>
          <p:nvPr>
            <p:ph type="body" idx="1"/>
          </p:nvPr>
        </p:nvSpPr>
        <p:spPr/>
        <p:txBody>
          <a:bodyPr>
            <a:normAutofit/>
          </a:bodyPr>
          <a:lstStyle/>
          <a:p>
            <a:r>
              <a:rPr lang="en-US" b="1" dirty="0" smtClean="0"/>
              <a:t>Outline:</a:t>
            </a:r>
          </a:p>
          <a:p>
            <a:r>
              <a:rPr lang="en-US" dirty="0" smtClean="0"/>
              <a:t>Lesson 6: Inheritance and Polymorphism </a:t>
            </a:r>
          </a:p>
          <a:p>
            <a:pPr lvl="1"/>
            <a:r>
              <a:rPr lang="en-US" dirty="0" smtClean="0"/>
              <a:t>6.1: Inheritance</a:t>
            </a:r>
          </a:p>
          <a:p>
            <a:pPr lvl="1"/>
            <a:r>
              <a:rPr lang="en-US" dirty="0" smtClean="0"/>
              <a:t>6.2: Using super keyword</a:t>
            </a:r>
          </a:p>
          <a:p>
            <a:pPr lvl="1"/>
            <a:r>
              <a:rPr lang="en-US" dirty="0" smtClean="0"/>
              <a:t>6.3: InstanceOf Operator</a:t>
            </a:r>
          </a:p>
          <a:p>
            <a:pPr lvl="1"/>
            <a:r>
              <a:rPr lang="en-US" dirty="0" smtClean="0"/>
              <a:t>6.4: Method &amp; Constructor overloading</a:t>
            </a:r>
          </a:p>
          <a:p>
            <a:pPr lvl="1"/>
            <a:r>
              <a:rPr lang="en-US" dirty="0" smtClean="0"/>
              <a:t>6.5: Method overriding</a:t>
            </a:r>
          </a:p>
          <a:p>
            <a:pPr lvl="1"/>
            <a:r>
              <a:rPr lang="en-US" dirty="0" smtClean="0"/>
              <a:t>6.6: @override annotation</a:t>
            </a:r>
          </a:p>
          <a:p>
            <a:pPr lvl="1"/>
            <a:r>
              <a:rPr lang="en-US" dirty="0" smtClean="0"/>
              <a:t>6.7: Using final keyword</a:t>
            </a:r>
          </a:p>
          <a:p>
            <a:pPr lvl="1"/>
            <a:r>
              <a:rPr lang="en-US" dirty="0" smtClean="0"/>
              <a:t>6.8: Best Practices</a:t>
            </a:r>
          </a:p>
          <a:p>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95513" y="720725"/>
            <a:ext cx="4800600" cy="3600450"/>
          </a:xfrm>
        </p:spPr>
      </p:sp>
      <p:sp>
        <p:nvSpPr>
          <p:cNvPr id="3" name="Notes Placeholder 2"/>
          <p:cNvSpPr>
            <a:spLocks noGrp="1"/>
          </p:cNvSpPr>
          <p:nvPr>
            <p:ph type="body" idx="1"/>
          </p:nvPr>
        </p:nvSpPr>
        <p:spPr/>
        <p:txBody>
          <a:bodyPr>
            <a:normAutofit/>
          </a:bodyPr>
          <a:lstStyle/>
          <a:p>
            <a:pPr marL="270848" indent="-270848"/>
            <a:r>
              <a:rPr lang="en-US" b="1" u="sng" dirty="0" smtClean="0"/>
              <a:t>What </a:t>
            </a:r>
            <a:r>
              <a:rPr lang="en-US" b="1" u="sng" dirty="0"/>
              <a:t>is </a:t>
            </a:r>
            <a:r>
              <a:rPr lang="en-US" b="1" u="sng" dirty="0" smtClean="0"/>
              <a:t>Inheritance</a:t>
            </a:r>
            <a:r>
              <a:rPr lang="en-US" b="1" dirty="0" smtClean="0"/>
              <a:t>?</a:t>
            </a:r>
          </a:p>
          <a:p>
            <a:pPr marL="270848" indent="-270848"/>
            <a:endParaRPr lang="en-US" b="1" dirty="0" smtClean="0"/>
          </a:p>
          <a:p>
            <a:pPr marL="270848" indent="-270848"/>
            <a:r>
              <a:rPr lang="en-US" b="0" dirty="0" smtClean="0"/>
              <a:t>If you look at the slide example of how televisions are evolved in last decade, you will find two major differences betwee</a:t>
            </a:r>
            <a:r>
              <a:rPr lang="en-US" dirty="0" smtClean="0"/>
              <a:t>n these two models. Basic TV’s are used to watch programs typically they are streamed from set top box. </a:t>
            </a:r>
            <a:r>
              <a:rPr lang="en-US" dirty="0"/>
              <a:t>On the other hand, the most advanced "smart TVs" are similar in function to "smart phones" and some tablets. These TVs go beyond providing access to web-based media, or streaming from content stored on your home computer. Smart TVs have the built in computing power that allows you to do many of the same things you can do with a smart phone or tablet such as web browsing, use of web-based services like Skype, and interactive access to </a:t>
            </a:r>
            <a:r>
              <a:rPr lang="en-US" dirty="0" smtClean="0"/>
              <a:t>social </a:t>
            </a:r>
            <a:r>
              <a:rPr lang="en-US" dirty="0"/>
              <a:t>media sites</a:t>
            </a:r>
            <a:r>
              <a:rPr lang="en-US" dirty="0" smtClean="0"/>
              <a:t>.</a:t>
            </a:r>
          </a:p>
          <a:p>
            <a:pPr marL="270848" indent="-270848"/>
            <a:endParaRPr lang="en-US" b="0" dirty="0"/>
          </a:p>
          <a:p>
            <a:pPr marL="270848" indent="-270848"/>
            <a:r>
              <a:rPr lang="en-US" dirty="0" smtClean="0"/>
              <a:t>Apart from the functional </a:t>
            </a:r>
            <a:r>
              <a:rPr lang="en-US" b="1" dirty="0" smtClean="0"/>
              <a:t>enhancement</a:t>
            </a:r>
            <a:r>
              <a:rPr lang="en-US" dirty="0" smtClean="0"/>
              <a:t>, there is slight </a:t>
            </a:r>
            <a:r>
              <a:rPr lang="en-US" b="1" dirty="0" smtClean="0"/>
              <a:t>alteration</a:t>
            </a:r>
            <a:r>
              <a:rPr lang="en-US" dirty="0" smtClean="0"/>
              <a:t> from hardware point of view. The position of sound boxes is altered and in smart TV’s like to hide them from front view. </a:t>
            </a:r>
          </a:p>
          <a:p>
            <a:pPr marL="270848" indent="-270848"/>
            <a:endParaRPr lang="en-US" dirty="0"/>
          </a:p>
          <a:p>
            <a:pPr marL="270848" indent="-270848"/>
            <a:r>
              <a:rPr lang="en-US" dirty="0" smtClean="0"/>
              <a:t>Smart TV’s are </a:t>
            </a:r>
            <a:r>
              <a:rPr lang="en-US" b="1" dirty="0" smtClean="0"/>
              <a:t>“inherited” </a:t>
            </a:r>
            <a:r>
              <a:rPr lang="en-US" dirty="0" smtClean="0"/>
              <a:t> from Basic TV for two reasons:</a:t>
            </a:r>
          </a:p>
          <a:p>
            <a:pPr marL="270848" indent="-270848"/>
            <a:endParaRPr lang="en-US" dirty="0" smtClean="0"/>
          </a:p>
          <a:p>
            <a:pPr marL="754154" lvl="1" indent="-270848">
              <a:buAutoNum type="arabicPeriod"/>
            </a:pPr>
            <a:r>
              <a:rPr lang="en-US" dirty="0" smtClean="0"/>
              <a:t>To make enhancement and/or </a:t>
            </a:r>
          </a:p>
          <a:p>
            <a:pPr marL="754154" lvl="1" indent="-270848">
              <a:buAutoNum type="arabicPeriod"/>
            </a:pPr>
            <a:r>
              <a:rPr lang="en-US" dirty="0" smtClean="0"/>
              <a:t>To do alteration   </a:t>
            </a:r>
            <a:endParaRPr lang="en-US" dirty="0"/>
          </a:p>
          <a:p>
            <a:endParaRPr lang="en-US" dirty="0"/>
          </a:p>
          <a:p>
            <a:r>
              <a:rPr lang="en-US" dirty="0" smtClean="0"/>
              <a:t>This is basis of inheritance in OOPs where one class we can extend to either enhance its functionality or alter its behavior.  </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95513" y="720725"/>
            <a:ext cx="4800600" cy="3600450"/>
          </a:xfrm>
        </p:spPr>
      </p:sp>
      <p:sp>
        <p:nvSpPr>
          <p:cNvPr id="3" name="Notes Placeholder 2"/>
          <p:cNvSpPr>
            <a:spLocks noGrp="1"/>
          </p:cNvSpPr>
          <p:nvPr>
            <p:ph type="body" idx="1"/>
          </p:nvPr>
        </p:nvSpPr>
        <p:spPr/>
        <p:txBody>
          <a:bodyPr>
            <a:normAutofit/>
          </a:bodyPr>
          <a:lstStyle/>
          <a:p>
            <a:r>
              <a:rPr lang="en-US" dirty="0"/>
              <a:t>It is one of the fundamental mechanisms for code reuse in object-oriented programming. Inheritance allows new classes to be derived from existing classes. In Java, inheritance specifies how different is the sub class from its parent class. Thus, we can add new variables, methods and also modify the inherited methods. To inherit a class, you simply </a:t>
            </a:r>
            <a:r>
              <a:rPr lang="en-US" b="1" dirty="0"/>
              <a:t>extend</a:t>
            </a:r>
            <a:r>
              <a:rPr lang="en-US" dirty="0"/>
              <a:t> the super class into the subclass. Only single level inheritance is possible in Java. </a:t>
            </a:r>
          </a:p>
          <a:p>
            <a:endParaRPr lang="en-US" dirty="0" smtClean="0"/>
          </a:p>
          <a:p>
            <a:r>
              <a:rPr lang="en-US" b="1" u="sng" dirty="0" smtClean="0"/>
              <a:t>Superclass and Subclass</a:t>
            </a:r>
            <a:r>
              <a:rPr lang="en-US" u="sng" dirty="0" smtClean="0"/>
              <a:t>: </a:t>
            </a:r>
          </a:p>
          <a:p>
            <a:r>
              <a:rPr lang="en-US" dirty="0" smtClean="0"/>
              <a:t>Any class </a:t>
            </a:r>
            <a:r>
              <a:rPr lang="en-US" b="1" dirty="0" smtClean="0"/>
              <a:t>preceding</a:t>
            </a:r>
            <a:r>
              <a:rPr lang="en-US" dirty="0" smtClean="0"/>
              <a:t> a specific class in the class hierarchy is said to be super class. On the other hand Any class </a:t>
            </a:r>
            <a:r>
              <a:rPr lang="en-US" b="1" dirty="0" smtClean="0"/>
              <a:t>following</a:t>
            </a:r>
            <a:r>
              <a:rPr lang="en-US" dirty="0" smtClean="0"/>
              <a:t> specific class in the hierarchy is called as subclass. All classes in Java are by default extensible. All </a:t>
            </a:r>
            <a:r>
              <a:rPr lang="en-US" dirty="0" err="1"/>
              <a:t>All</a:t>
            </a:r>
            <a:r>
              <a:rPr lang="en-US" dirty="0"/>
              <a:t> Java classes that do not explicitly extend a parent class automatically extend the </a:t>
            </a:r>
            <a:r>
              <a:rPr lang="en-US" b="1" dirty="0" err="1"/>
              <a:t>java.lang.Object</a:t>
            </a:r>
            <a:r>
              <a:rPr lang="en-US" dirty="0"/>
              <a:t> class. </a:t>
            </a:r>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r>
              <a:rPr lang="en-US" dirty="0" smtClean="0"/>
              <a:t>In the above example, class Y is subclass. Class X is superclass of Y but subclass of Object class. </a:t>
            </a:r>
            <a:r>
              <a:rPr lang="en-US" b="1" dirty="0"/>
              <a:t>Object</a:t>
            </a:r>
            <a:r>
              <a:rPr lang="en-US" dirty="0"/>
              <a:t> </a:t>
            </a:r>
            <a:r>
              <a:rPr lang="en-US" dirty="0" smtClean="0"/>
              <a:t>class is </a:t>
            </a:r>
            <a:r>
              <a:rPr lang="en-US" dirty="0"/>
              <a:t>the ultimate superclass in Java.</a:t>
            </a:r>
          </a:p>
        </p:txBody>
      </p:sp>
      <p:grpSp>
        <p:nvGrpSpPr>
          <p:cNvPr id="16" name="Group 15"/>
          <p:cNvGrpSpPr/>
          <p:nvPr/>
        </p:nvGrpSpPr>
        <p:grpSpPr>
          <a:xfrm>
            <a:off x="3796228" y="6711659"/>
            <a:ext cx="962293" cy="1461611"/>
            <a:chOff x="3558964" y="6392056"/>
            <a:chExt cx="902150" cy="1392010"/>
          </a:xfrm>
        </p:grpSpPr>
        <p:sp>
          <p:nvSpPr>
            <p:cNvPr id="7" name="Rounded Rectangle 6"/>
            <p:cNvSpPr/>
            <p:nvPr/>
          </p:nvSpPr>
          <p:spPr>
            <a:xfrm>
              <a:off x="3576171" y="6392056"/>
              <a:ext cx="875259" cy="290285"/>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300" dirty="0"/>
                <a:t>Object</a:t>
              </a:r>
            </a:p>
          </p:txBody>
        </p:sp>
        <p:sp>
          <p:nvSpPr>
            <p:cNvPr id="8" name="Rounded Rectangle 7"/>
            <p:cNvSpPr/>
            <p:nvPr/>
          </p:nvSpPr>
          <p:spPr>
            <a:xfrm>
              <a:off x="3558964" y="6936670"/>
              <a:ext cx="902150" cy="290285"/>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300" dirty="0"/>
                <a:t>Class X</a:t>
              </a:r>
            </a:p>
          </p:txBody>
        </p:sp>
        <p:sp>
          <p:nvSpPr>
            <p:cNvPr id="9" name="Rounded Rectangle 8"/>
            <p:cNvSpPr/>
            <p:nvPr/>
          </p:nvSpPr>
          <p:spPr>
            <a:xfrm>
              <a:off x="3572409" y="7493781"/>
              <a:ext cx="875259" cy="290285"/>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300" dirty="0"/>
                <a:t>Class Y</a:t>
              </a:r>
            </a:p>
          </p:txBody>
        </p:sp>
        <p:cxnSp>
          <p:nvCxnSpPr>
            <p:cNvPr id="11" name="Straight Connector 10"/>
            <p:cNvCxnSpPr>
              <a:stCxn id="7" idx="2"/>
              <a:endCxn id="8" idx="0"/>
            </p:cNvCxnSpPr>
            <p:nvPr/>
          </p:nvCxnSpPr>
          <p:spPr>
            <a:xfrm flipH="1">
              <a:off x="4010039" y="6682341"/>
              <a:ext cx="3762" cy="254329"/>
            </a:xfrm>
            <a:prstGeom prst="line">
              <a:avLst/>
            </a:prstGeom>
          </p:spPr>
          <p:style>
            <a:lnRef idx="2">
              <a:schemeClr val="dk1"/>
            </a:lnRef>
            <a:fillRef idx="0">
              <a:schemeClr val="dk1"/>
            </a:fillRef>
            <a:effectRef idx="1">
              <a:schemeClr val="dk1"/>
            </a:effectRef>
            <a:fontRef idx="minor">
              <a:schemeClr val="tx1"/>
            </a:fontRef>
          </p:style>
        </p:cxnSp>
        <p:cxnSp>
          <p:nvCxnSpPr>
            <p:cNvPr id="12" name="Straight Connector 11"/>
            <p:cNvCxnSpPr>
              <a:stCxn id="8" idx="2"/>
              <a:endCxn id="9" idx="0"/>
            </p:cNvCxnSpPr>
            <p:nvPr/>
          </p:nvCxnSpPr>
          <p:spPr>
            <a:xfrm>
              <a:off x="4010039" y="7226955"/>
              <a:ext cx="0" cy="266826"/>
            </a:xfrm>
            <a:prstGeom prst="line">
              <a:avLst/>
            </a:prstGeom>
          </p:spPr>
          <p:style>
            <a:lnRef idx="2">
              <a:schemeClr val="dk1"/>
            </a:lnRef>
            <a:fillRef idx="0">
              <a:schemeClr val="dk1"/>
            </a:fillRef>
            <a:effectRef idx="1">
              <a:schemeClr val="dk1"/>
            </a:effectRef>
            <a:fontRef idx="minor">
              <a:schemeClr val="tx1"/>
            </a:fontRef>
          </p:style>
        </p:cxnSp>
      </p:gr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95513" y="720725"/>
            <a:ext cx="4800600" cy="3600450"/>
          </a:xfrm>
        </p:spPr>
      </p:sp>
      <p:sp>
        <p:nvSpPr>
          <p:cNvPr id="3" name="Notes Placeholder 2"/>
          <p:cNvSpPr>
            <a:spLocks noGrp="1"/>
          </p:cNvSpPr>
          <p:nvPr>
            <p:ph type="body" idx="1"/>
          </p:nvPr>
        </p:nvSpPr>
        <p:spPr/>
        <p:txBody>
          <a:bodyPr>
            <a:normAutofit/>
          </a:bodyPr>
          <a:lstStyle/>
          <a:p>
            <a:r>
              <a:rPr lang="en-US" dirty="0"/>
              <a:t>When you create instance of child class by calling its one of the constructor, it invokes immediate parent class default constructor which in turn calls its parent-parent class constructor. This process continues until constructor of Object class is called.</a:t>
            </a:r>
          </a:p>
          <a:p>
            <a:r>
              <a:rPr lang="en-US" dirty="0"/>
              <a:t>This constructor call chain will break if there is no default constructor available on parent class. To avoid this, you can call non-default constructor of parent class by using  super keyword. </a:t>
            </a:r>
          </a:p>
          <a:p>
            <a:endParaRPr lang="en-US" dirty="0"/>
          </a:p>
          <a:p>
            <a:r>
              <a:rPr lang="en-US" dirty="0"/>
              <a:t>Kindly note when you call parent class constructor using super keyword, it must be written as first line of child constructor. </a:t>
            </a:r>
          </a:p>
          <a:p>
            <a:endParaRPr lang="en-US" dirty="0"/>
          </a:p>
          <a:p>
            <a:r>
              <a:rPr lang="en-US" dirty="0"/>
              <a:t>The other use of super keyword is to call to access the members of parent class. The member can be accessed by using syntax </a:t>
            </a:r>
            <a:r>
              <a:rPr lang="en-US" dirty="0" err="1"/>
              <a:t>super.memberName</a:t>
            </a:r>
            <a:r>
              <a:rPr lang="en-US" dirty="0"/>
              <a:t> or </a:t>
            </a:r>
            <a:r>
              <a:rPr lang="en-US" dirty="0" err="1"/>
              <a:t>super.memeberMethod</a:t>
            </a:r>
            <a:r>
              <a:rPr lang="en-US" dirty="0"/>
              <a: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95513" y="720725"/>
            <a:ext cx="4800600" cy="3600450"/>
          </a:xfrm>
        </p:spPr>
      </p:sp>
      <p:sp>
        <p:nvSpPr>
          <p:cNvPr id="3" name="Notes Placeholder 2"/>
          <p:cNvSpPr>
            <a:spLocks noGrp="1"/>
          </p:cNvSpPr>
          <p:nvPr>
            <p:ph type="body" idx="1"/>
          </p:nvPr>
        </p:nvSpPr>
        <p:spPr/>
        <p:txBody>
          <a:bodyPr>
            <a:normAutofit/>
          </a:bodyPr>
          <a:lstStyle/>
          <a:p>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95513" y="720725"/>
            <a:ext cx="4800600" cy="3600450"/>
          </a:xfrm>
        </p:spPr>
      </p:sp>
      <p:sp>
        <p:nvSpPr>
          <p:cNvPr id="3" name="Notes Placeholder 2"/>
          <p:cNvSpPr>
            <a:spLocks noGrp="1"/>
          </p:cNvSpPr>
          <p:nvPr>
            <p:ph type="body" idx="1"/>
          </p:nvPr>
        </p:nvSpPr>
        <p:spPr/>
        <p:txBody>
          <a:bodyPr>
            <a:normAutofit/>
          </a:bodyPr>
          <a:lstStyle/>
          <a:p>
            <a:r>
              <a:rPr lang="en-US" dirty="0" smtClean="0"/>
              <a:t>The </a:t>
            </a:r>
            <a:r>
              <a:rPr lang="en-US" dirty="0" err="1" smtClean="0"/>
              <a:t>instanceof</a:t>
            </a:r>
            <a:r>
              <a:rPr lang="en-US" dirty="0" smtClean="0"/>
              <a:t> operator is used to make a test whether the given object belongs to specified type. Consider the below example. The if statement returns true here as the child object is type of its superclass.  </a:t>
            </a:r>
          </a:p>
          <a:p>
            <a:endParaRPr lang="en-US" dirty="0" smtClean="0"/>
          </a:p>
        </p:txBody>
      </p:sp>
      <p:sp>
        <p:nvSpPr>
          <p:cNvPr id="4" name="AutoShape 4"/>
          <p:cNvSpPr>
            <a:spLocks noChangeArrowheads="1"/>
          </p:cNvSpPr>
          <p:nvPr/>
        </p:nvSpPr>
        <p:spPr bwMode="auto">
          <a:xfrm>
            <a:off x="2624666" y="5236367"/>
            <a:ext cx="3735494" cy="2554605"/>
          </a:xfrm>
          <a:prstGeom prst="roundRect">
            <a:avLst>
              <a:gd name="adj" fmla="val 16667"/>
            </a:avLst>
          </a:prstGeom>
          <a:ln>
            <a:headEnd/>
            <a:tailEnd/>
          </a:ln>
        </p:spPr>
        <p:style>
          <a:lnRef idx="2">
            <a:schemeClr val="dk1"/>
          </a:lnRef>
          <a:fillRef idx="1">
            <a:schemeClr val="lt1"/>
          </a:fillRef>
          <a:effectRef idx="0">
            <a:schemeClr val="dk1"/>
          </a:effectRef>
          <a:fontRef idx="minor">
            <a:schemeClr val="dk1"/>
          </a:fontRef>
        </p:style>
        <p:txBody>
          <a:bodyPr lIns="96661" tIns="48331" rIns="96661" bIns="48331" anchor="ctr"/>
          <a:lstStyle/>
          <a:p>
            <a:pPr lvl="1">
              <a:lnSpc>
                <a:spcPct val="135000"/>
              </a:lnSpc>
            </a:pPr>
            <a:r>
              <a:rPr lang="en-US" sz="1100" dirty="0">
                <a:latin typeface="Arial" pitchFamily="34" charset="0"/>
                <a:cs typeface="Arial" pitchFamily="34" charset="0"/>
              </a:rPr>
              <a:t>class Ticket{</a:t>
            </a:r>
          </a:p>
          <a:p>
            <a:pPr lvl="1">
              <a:lnSpc>
                <a:spcPct val="135000"/>
              </a:lnSpc>
            </a:pPr>
            <a:r>
              <a:rPr lang="en-US" sz="1100" dirty="0">
                <a:latin typeface="Arial" pitchFamily="34" charset="0"/>
                <a:cs typeface="Arial" pitchFamily="34" charset="0"/>
              </a:rPr>
              <a:t>}</a:t>
            </a:r>
          </a:p>
          <a:p>
            <a:pPr lvl="1">
              <a:lnSpc>
                <a:spcPct val="135000"/>
              </a:lnSpc>
            </a:pPr>
            <a:r>
              <a:rPr lang="en-US" sz="1100" dirty="0">
                <a:latin typeface="Arial" pitchFamily="34" charset="0"/>
                <a:cs typeface="Arial" pitchFamily="34" charset="0"/>
              </a:rPr>
              <a:t>class </a:t>
            </a:r>
            <a:r>
              <a:rPr lang="en-US" sz="1100" dirty="0" err="1">
                <a:latin typeface="Arial" pitchFamily="34" charset="0"/>
                <a:cs typeface="Arial" pitchFamily="34" charset="0"/>
              </a:rPr>
              <a:t>ConfirmedTicket</a:t>
            </a:r>
            <a:r>
              <a:rPr lang="en-US" sz="1100" dirty="0">
                <a:latin typeface="Arial" pitchFamily="34" charset="0"/>
                <a:cs typeface="Arial" pitchFamily="34" charset="0"/>
              </a:rPr>
              <a:t> extends Ticket {</a:t>
            </a:r>
          </a:p>
          <a:p>
            <a:pPr lvl="1">
              <a:lnSpc>
                <a:spcPct val="135000"/>
              </a:lnSpc>
            </a:pPr>
            <a:r>
              <a:rPr lang="en-US" sz="1100" dirty="0">
                <a:latin typeface="Arial" pitchFamily="34" charset="0"/>
                <a:cs typeface="Arial" pitchFamily="34" charset="0"/>
              </a:rPr>
              <a:t>}</a:t>
            </a:r>
          </a:p>
          <a:p>
            <a:pPr lvl="1">
              <a:lnSpc>
                <a:spcPct val="135000"/>
              </a:lnSpc>
            </a:pPr>
            <a:r>
              <a:rPr lang="en-US" sz="1100" dirty="0">
                <a:latin typeface="Arial" pitchFamily="34" charset="0"/>
                <a:cs typeface="Arial" pitchFamily="34" charset="0"/>
              </a:rPr>
              <a:t>…</a:t>
            </a:r>
          </a:p>
          <a:p>
            <a:pPr lvl="1">
              <a:lnSpc>
                <a:spcPct val="135000"/>
              </a:lnSpc>
            </a:pPr>
            <a:r>
              <a:rPr lang="en-US" sz="1100" dirty="0">
                <a:latin typeface="Arial" pitchFamily="34" charset="0"/>
                <a:cs typeface="Arial" pitchFamily="34" charset="0"/>
              </a:rPr>
              <a:t>…</a:t>
            </a:r>
          </a:p>
          <a:p>
            <a:pPr lvl="1">
              <a:lnSpc>
                <a:spcPct val="135000"/>
              </a:lnSpc>
            </a:pPr>
            <a:r>
              <a:rPr lang="en-US" sz="1100" dirty="0" err="1">
                <a:latin typeface="Arial" pitchFamily="34" charset="0"/>
                <a:cs typeface="Arial" pitchFamily="34" charset="0"/>
              </a:rPr>
              <a:t>ConfirmedTicket</a:t>
            </a:r>
            <a:r>
              <a:rPr lang="en-US" sz="1100" dirty="0">
                <a:latin typeface="Arial" pitchFamily="34" charset="0"/>
                <a:cs typeface="Arial" pitchFamily="34" charset="0"/>
              </a:rPr>
              <a:t> </a:t>
            </a:r>
            <a:r>
              <a:rPr lang="en-US" sz="1100" dirty="0" err="1">
                <a:latin typeface="Arial" pitchFamily="34" charset="0"/>
                <a:cs typeface="Arial" pitchFamily="34" charset="0"/>
              </a:rPr>
              <a:t>tkt</a:t>
            </a:r>
            <a:r>
              <a:rPr lang="en-US" sz="1100" dirty="0">
                <a:latin typeface="Arial" pitchFamily="34" charset="0"/>
                <a:cs typeface="Arial" pitchFamily="34" charset="0"/>
              </a:rPr>
              <a:t>= new </a:t>
            </a:r>
            <a:r>
              <a:rPr lang="en-US" sz="1100" dirty="0" err="1">
                <a:latin typeface="Arial" pitchFamily="34" charset="0"/>
                <a:cs typeface="Arial" pitchFamily="34" charset="0"/>
              </a:rPr>
              <a:t>ConfirmedTicket</a:t>
            </a:r>
            <a:r>
              <a:rPr lang="en-US" sz="1100" dirty="0">
                <a:latin typeface="Arial" pitchFamily="34" charset="0"/>
                <a:cs typeface="Arial" pitchFamily="34" charset="0"/>
              </a:rPr>
              <a:t>(); </a:t>
            </a:r>
          </a:p>
          <a:p>
            <a:pPr lvl="1">
              <a:lnSpc>
                <a:spcPct val="135000"/>
              </a:lnSpc>
            </a:pPr>
            <a:r>
              <a:rPr lang="en-US" sz="1100" dirty="0">
                <a:latin typeface="Arial" pitchFamily="34" charset="0"/>
                <a:cs typeface="Arial" pitchFamily="34" charset="0"/>
              </a:rPr>
              <a:t>If(</a:t>
            </a:r>
            <a:r>
              <a:rPr lang="en-US" sz="1100" dirty="0" err="1">
                <a:latin typeface="Arial" pitchFamily="34" charset="0"/>
                <a:cs typeface="Arial" pitchFamily="34" charset="0"/>
              </a:rPr>
              <a:t>tkt</a:t>
            </a:r>
            <a:r>
              <a:rPr lang="en-US" sz="1100" dirty="0">
                <a:latin typeface="Arial" pitchFamily="34" charset="0"/>
                <a:cs typeface="Arial" pitchFamily="34" charset="0"/>
              </a:rPr>
              <a:t> </a:t>
            </a:r>
            <a:r>
              <a:rPr lang="en-US" sz="1100" dirty="0" err="1">
                <a:latin typeface="Arial" pitchFamily="34" charset="0"/>
                <a:cs typeface="Arial" pitchFamily="34" charset="0"/>
              </a:rPr>
              <a:t>instanceof</a:t>
            </a:r>
            <a:r>
              <a:rPr lang="en-US" sz="1100" dirty="0">
                <a:latin typeface="Arial" pitchFamily="34" charset="0"/>
                <a:cs typeface="Arial" pitchFamily="34" charset="0"/>
              </a:rPr>
              <a:t> Ticket) {</a:t>
            </a:r>
          </a:p>
          <a:p>
            <a:pPr lvl="1">
              <a:lnSpc>
                <a:spcPct val="135000"/>
              </a:lnSpc>
            </a:pPr>
            <a:r>
              <a:rPr lang="en-US" sz="1100" dirty="0">
                <a:latin typeface="Arial" pitchFamily="34" charset="0"/>
                <a:cs typeface="Arial" pitchFamily="34" charset="0"/>
              </a:rPr>
              <a:t>     //some processing 	</a:t>
            </a:r>
          </a:p>
          <a:p>
            <a:pPr lvl="1">
              <a:lnSpc>
                <a:spcPct val="135000"/>
              </a:lnSpc>
            </a:pPr>
            <a:r>
              <a:rPr lang="en-US" sz="1100" dirty="0">
                <a:latin typeface="Arial" pitchFamily="34" charset="0"/>
                <a:cs typeface="Arial" pitchFamily="34" charset="0"/>
              </a:rPr>
              <a:t>}</a:t>
            </a:r>
          </a:p>
          <a:p>
            <a:pPr lvl="1" algn="ctr">
              <a:lnSpc>
                <a:spcPct val="135000"/>
              </a:lnSpc>
            </a:pPr>
            <a:endParaRPr lang="en-US" sz="1200" dirty="0">
              <a:solidFill>
                <a:srgbClr val="990000"/>
              </a:solidFill>
              <a:latin typeface="Arial" pitchFamily="34" charset="0"/>
              <a:cs typeface="Arial" pitchFamily="34"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95513" y="720725"/>
            <a:ext cx="4800600" cy="3600450"/>
          </a:xfrm>
        </p:spPr>
      </p:sp>
      <p:sp>
        <p:nvSpPr>
          <p:cNvPr id="3" name="Notes Placeholder 2"/>
          <p:cNvSpPr>
            <a:spLocks noGrp="1"/>
          </p:cNvSpPr>
          <p:nvPr>
            <p:ph type="body" idx="1"/>
          </p:nvPr>
        </p:nvSpPr>
        <p:spPr/>
        <p:txBody>
          <a:bodyPr>
            <a:normAutofit/>
          </a:bodyPr>
          <a:lstStyle/>
          <a:p>
            <a:pPr defTabSz="966612">
              <a:defRPr/>
            </a:pPr>
            <a:endParaRPr lang="en-US" dirty="0" smtClean="0"/>
          </a:p>
          <a:p>
            <a:endParaRPr 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95513" y="720725"/>
            <a:ext cx="4800600" cy="3600450"/>
          </a:xfrm>
        </p:spPr>
      </p:sp>
      <p:sp>
        <p:nvSpPr>
          <p:cNvPr id="3" name="Notes Placeholder 2"/>
          <p:cNvSpPr>
            <a:spLocks noGrp="1"/>
          </p:cNvSpPr>
          <p:nvPr>
            <p:ph type="body" idx="1"/>
          </p:nvPr>
        </p:nvSpPr>
        <p:spPr/>
        <p:txBody>
          <a:bodyPr>
            <a:normAutofit/>
          </a:bodyPr>
          <a:lstStyle/>
          <a:p>
            <a:r>
              <a:rPr lang="en-US" dirty="0" smtClean="0"/>
              <a:t>There are two ways in which polymorphism is implemented in Java. </a:t>
            </a:r>
          </a:p>
          <a:p>
            <a:endParaRPr lang="en-US" dirty="0" smtClean="0"/>
          </a:p>
          <a:p>
            <a:pPr marL="241653" indent="-241653">
              <a:buAutoNum type="arabicPeriod"/>
            </a:pPr>
            <a:r>
              <a:rPr lang="en-US" dirty="0" smtClean="0"/>
              <a:t>Method Overloading</a:t>
            </a:r>
          </a:p>
          <a:p>
            <a:pPr marL="241653" indent="-241653">
              <a:buAutoNum type="arabicPeriod"/>
            </a:pPr>
            <a:r>
              <a:rPr lang="en-US" dirty="0" smtClean="0"/>
              <a:t>Method Overriding</a:t>
            </a:r>
          </a:p>
          <a:p>
            <a:endParaRPr lang="en-US" dirty="0"/>
          </a:p>
          <a:p>
            <a:r>
              <a:rPr lang="en-US" dirty="0" smtClean="0"/>
              <a:t>Method Overloading is compile time polymorphism where the same method name has different meanings. </a:t>
            </a:r>
            <a:r>
              <a:rPr lang="en-US" dirty="0"/>
              <a:t>M</a:t>
            </a:r>
            <a:r>
              <a:rPr lang="en-US" dirty="0" smtClean="0"/>
              <a:t>ethod overriding on other hand, is kind of runtime polymorphism where a subclass defines method with the same signature as defined by its superclass.  </a:t>
            </a:r>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tags" Target="../tags/tag9.xml"/><Relationship Id="rId7" Type="http://schemas.openxmlformats.org/officeDocument/2006/relationships/image" Target="../media/image1.emf"/><Relationship Id="rId2" Type="http://schemas.openxmlformats.org/officeDocument/2006/relationships/tags" Target="../tags/tag8.xml"/><Relationship Id="rId1" Type="http://schemas.openxmlformats.org/officeDocument/2006/relationships/vmlDrawing" Target="../drawings/vmlDrawing2.vml"/><Relationship Id="rId6" Type="http://schemas.openxmlformats.org/officeDocument/2006/relationships/oleObject" Target="../embeddings/oleObject2.bin"/><Relationship Id="rId5" Type="http://schemas.openxmlformats.org/officeDocument/2006/relationships/slideMaster" Target="../slideMasters/slideMaster1.xml"/><Relationship Id="rId4" Type="http://schemas.openxmlformats.org/officeDocument/2006/relationships/tags" Target="../tags/tag10.xml"/></Relationships>
</file>

<file path=ppt/slideLayouts/_rels/slideLayout10.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tags" Target="../tags/tag21.xml"/><Relationship Id="rId7" Type="http://schemas.openxmlformats.org/officeDocument/2006/relationships/oleObject" Target="../embeddings/oleObject4.bin"/><Relationship Id="rId2" Type="http://schemas.openxmlformats.org/officeDocument/2006/relationships/tags" Target="../tags/tag20.xml"/><Relationship Id="rId1" Type="http://schemas.openxmlformats.org/officeDocument/2006/relationships/vmlDrawing" Target="../drawings/vmlDrawing4.vml"/><Relationship Id="rId6" Type="http://schemas.openxmlformats.org/officeDocument/2006/relationships/slideMaster" Target="../slideMasters/slideMaster1.xml"/><Relationship Id="rId5" Type="http://schemas.openxmlformats.org/officeDocument/2006/relationships/tags" Target="../tags/tag23.xml"/><Relationship Id="rId4" Type="http://schemas.openxmlformats.org/officeDocument/2006/relationships/tags" Target="../tags/tag22.xml"/></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tags" Target="../tags/tag25.xml"/><Relationship Id="rId7" Type="http://schemas.openxmlformats.org/officeDocument/2006/relationships/oleObject" Target="../embeddings/oleObject5.bin"/><Relationship Id="rId2" Type="http://schemas.openxmlformats.org/officeDocument/2006/relationships/tags" Target="../tags/tag24.xml"/><Relationship Id="rId1" Type="http://schemas.openxmlformats.org/officeDocument/2006/relationships/vmlDrawing" Target="../drawings/vmlDrawing5.vml"/><Relationship Id="rId6" Type="http://schemas.openxmlformats.org/officeDocument/2006/relationships/slideMaster" Target="../slideMasters/slideMaster1.xml"/><Relationship Id="rId5" Type="http://schemas.openxmlformats.org/officeDocument/2006/relationships/tags" Target="../tags/tag27.xml"/><Relationship Id="rId4" Type="http://schemas.openxmlformats.org/officeDocument/2006/relationships/tags" Target="../tags/tag26.xml"/></Relationships>
</file>

<file path=ppt/slideLayouts/_rels/slideLayout12.xml.rels><?xml version="1.0" encoding="UTF-8" standalone="yes"?>
<Relationships xmlns="http://schemas.openxmlformats.org/package/2006/relationships"><Relationship Id="rId8" Type="http://schemas.openxmlformats.org/officeDocument/2006/relationships/slideMaster" Target="../slideMasters/slideMaster1.xml"/><Relationship Id="rId3" Type="http://schemas.openxmlformats.org/officeDocument/2006/relationships/tags" Target="../tags/tag29.xml"/><Relationship Id="rId7" Type="http://schemas.openxmlformats.org/officeDocument/2006/relationships/tags" Target="../tags/tag33.xml"/><Relationship Id="rId2" Type="http://schemas.openxmlformats.org/officeDocument/2006/relationships/tags" Target="../tags/tag28.xml"/><Relationship Id="rId1" Type="http://schemas.openxmlformats.org/officeDocument/2006/relationships/vmlDrawing" Target="../drawings/vmlDrawing6.vml"/><Relationship Id="rId6" Type="http://schemas.openxmlformats.org/officeDocument/2006/relationships/tags" Target="../tags/tag32.xml"/><Relationship Id="rId5" Type="http://schemas.openxmlformats.org/officeDocument/2006/relationships/tags" Target="../tags/tag31.xml"/><Relationship Id="rId10" Type="http://schemas.openxmlformats.org/officeDocument/2006/relationships/image" Target="../media/image1.emf"/><Relationship Id="rId4" Type="http://schemas.openxmlformats.org/officeDocument/2006/relationships/tags" Target="../tags/tag30.xml"/><Relationship Id="rId9" Type="http://schemas.openxmlformats.org/officeDocument/2006/relationships/oleObject" Target="../embeddings/oleObject6.bin"/></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34.xml"/></Relationships>
</file>

<file path=ppt/slideLayouts/_rels/slideLayout15.xml.rels><?xml version="1.0" encoding="UTF-8" standalone="yes"?>
<Relationships xmlns="http://schemas.openxmlformats.org/package/2006/relationships"><Relationship Id="rId3" Type="http://schemas.openxmlformats.org/officeDocument/2006/relationships/tags" Target="../tags/tag36.xml"/><Relationship Id="rId2" Type="http://schemas.openxmlformats.org/officeDocument/2006/relationships/tags" Target="../tags/tag35.xml"/><Relationship Id="rId1" Type="http://schemas.openxmlformats.org/officeDocument/2006/relationships/vmlDrawing" Target="../drawings/vmlDrawing7.vml"/><Relationship Id="rId6" Type="http://schemas.openxmlformats.org/officeDocument/2006/relationships/image" Target="../media/image1.emf"/><Relationship Id="rId5" Type="http://schemas.openxmlformats.org/officeDocument/2006/relationships/oleObject" Target="../embeddings/oleObject7.bin"/><Relationship Id="rId4"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7.xml"/><Relationship Id="rId1" Type="http://schemas.openxmlformats.org/officeDocument/2006/relationships/vmlDrawing" Target="../drawings/vmlDrawing8.vml"/><Relationship Id="rId5" Type="http://schemas.openxmlformats.org/officeDocument/2006/relationships/image" Target="../media/image1.emf"/><Relationship Id="rId4" Type="http://schemas.openxmlformats.org/officeDocument/2006/relationships/oleObject" Target="../embeddings/oleObject8.bin"/></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9.png"/><Relationship Id="rId1" Type="http://schemas.openxmlformats.org/officeDocument/2006/relationships/slideMaster" Target="../slideMasters/slideMaster2.xml"/><Relationship Id="rId5" Type="http://schemas.openxmlformats.org/officeDocument/2006/relationships/image" Target="../media/image4.svg"/><Relationship Id="rId4" Type="http://schemas.openxmlformats.org/officeDocument/2006/relationships/image" Target="../media/image10.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11.png"/><Relationship Id="rId1" Type="http://schemas.openxmlformats.org/officeDocument/2006/relationships/slideMaster" Target="../slideMasters/slideMaster2.xml"/><Relationship Id="rId5" Type="http://schemas.openxmlformats.org/officeDocument/2006/relationships/image" Target="../media/image4.svg"/><Relationship Id="rId4" Type="http://schemas.openxmlformats.org/officeDocument/2006/relationships/image" Target="../media/image10.png"/></Relationships>
</file>

<file path=ppt/slideLayouts/_rels/slideLayout2.xml.rels><?xml version="1.0" encoding="UTF-8" standalone="yes"?>
<Relationships xmlns="http://schemas.openxmlformats.org/package/2006/relationships"><Relationship Id="rId3" Type="http://schemas.openxmlformats.org/officeDocument/2006/relationships/tags" Target="../tags/tag12.xml"/><Relationship Id="rId7" Type="http://schemas.openxmlformats.org/officeDocument/2006/relationships/image" Target="../media/image1.emf"/><Relationship Id="rId2" Type="http://schemas.openxmlformats.org/officeDocument/2006/relationships/tags" Target="../tags/tag11.xml"/><Relationship Id="rId1" Type="http://schemas.openxmlformats.org/officeDocument/2006/relationships/vmlDrawing" Target="../drawings/vmlDrawing3.vml"/><Relationship Id="rId6" Type="http://schemas.openxmlformats.org/officeDocument/2006/relationships/oleObject" Target="../embeddings/oleObject3.bin"/><Relationship Id="rId5" Type="http://schemas.openxmlformats.org/officeDocument/2006/relationships/slideMaster" Target="../slideMasters/slideMaster1.xml"/><Relationship Id="rId4" Type="http://schemas.openxmlformats.org/officeDocument/2006/relationships/tags" Target="../tags/tag13.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39.xml"/><Relationship Id="rId1" Type="http://schemas.openxmlformats.org/officeDocument/2006/relationships/tags" Target="../tags/tag38.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slideMaster" Target="../slideMasters/slideMaster2.xml"/><Relationship Id="rId1" Type="http://schemas.openxmlformats.org/officeDocument/2006/relationships/tags" Target="../tags/tag40.xml"/></Relationships>
</file>

<file path=ppt/slideLayouts/_rels/slideLayout26.xml.rels><?xml version="1.0" encoding="UTF-8" standalone="yes"?>
<Relationships xmlns="http://schemas.openxmlformats.org/package/2006/relationships"><Relationship Id="rId3" Type="http://schemas.openxmlformats.org/officeDocument/2006/relationships/tags" Target="../tags/tag42.xml"/><Relationship Id="rId7" Type="http://schemas.openxmlformats.org/officeDocument/2006/relationships/image" Target="../media/image1.emf"/><Relationship Id="rId2" Type="http://schemas.openxmlformats.org/officeDocument/2006/relationships/tags" Target="../tags/tag41.xml"/><Relationship Id="rId1" Type="http://schemas.openxmlformats.org/officeDocument/2006/relationships/vmlDrawing" Target="../drawings/vmlDrawing9.vml"/><Relationship Id="rId6" Type="http://schemas.openxmlformats.org/officeDocument/2006/relationships/oleObject" Target="../embeddings/oleObject9.bin"/><Relationship Id="rId5" Type="http://schemas.openxmlformats.org/officeDocument/2006/relationships/slideMaster" Target="../slideMasters/slideMaster2.xml"/><Relationship Id="rId4" Type="http://schemas.openxmlformats.org/officeDocument/2006/relationships/tags" Target="../tags/tag43.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2.xml"/><Relationship Id="rId1" Type="http://schemas.openxmlformats.org/officeDocument/2006/relationships/tags" Target="../tags/tag44.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2.xml"/><Relationship Id="rId1" Type="http://schemas.openxmlformats.org/officeDocument/2006/relationships/tags" Target="../tags/tag45.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2.xml"/><Relationship Id="rId1" Type="http://schemas.openxmlformats.org/officeDocument/2006/relationships/tags" Target="../tags/tag46.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slideMaster" Target="../slideMasters/slideMaster1.xml"/><Relationship Id="rId1" Type="http://schemas.openxmlformats.org/officeDocument/2006/relationships/tags" Target="../tags/tag14.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2.xml"/><Relationship Id="rId1" Type="http://schemas.openxmlformats.org/officeDocument/2006/relationships/tags" Target="../tags/tag47.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13.png"/><Relationship Id="rId1" Type="http://schemas.openxmlformats.org/officeDocument/2006/relationships/slideMaster" Target="../slideMasters/slideMaster3.xml"/><Relationship Id="rId5" Type="http://schemas.openxmlformats.org/officeDocument/2006/relationships/image" Target="../media/image4.svg"/><Relationship Id="rId4" Type="http://schemas.openxmlformats.org/officeDocument/2006/relationships/image" Target="../media/image10.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4.png"/><Relationship Id="rId1" Type="http://schemas.openxmlformats.org/officeDocument/2006/relationships/slideMaster" Target="../slideMasters/slideMaster3.xml"/><Relationship Id="rId4" Type="http://schemas.openxmlformats.org/officeDocument/2006/relationships/image" Target="../media/image15.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6.png"/><Relationship Id="rId1" Type="http://schemas.openxmlformats.org/officeDocument/2006/relationships/slideMaster" Target="../slideMasters/slideMaster3.xml"/><Relationship Id="rId4" Type="http://schemas.openxmlformats.org/officeDocument/2006/relationships/image" Target="../media/image17.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8.png"/><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9.png"/><Relationship Id="rId1" Type="http://schemas.openxmlformats.org/officeDocument/2006/relationships/slideMaster" Target="../slideMasters/slideMaster4.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10.png"/></Relationships>
</file>

<file path=ppt/slideLayouts/_rels/slideLayout3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15.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11.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4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1.png"/><Relationship Id="rId1" Type="http://schemas.openxmlformats.org/officeDocument/2006/relationships/slideMaster" Target="../slideMasters/slideMaster4.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10.pn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16.xml"/></Relationships>
</file>

<file path=ppt/slideLayouts/_rels/slideLayout5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3.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5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4.png"/><Relationship Id="rId1" Type="http://schemas.openxmlformats.org/officeDocument/2006/relationships/slideMaster" Target="../slideMasters/slideMaster4.xml"/><Relationship Id="rId6" Type="http://schemas.openxmlformats.org/officeDocument/2006/relationships/image" Target="../media/image4.svg"/><Relationship Id="rId5" Type="http://schemas.openxmlformats.org/officeDocument/2006/relationships/image" Target="../media/image10.png"/><Relationship Id="rId4" Type="http://schemas.openxmlformats.org/officeDocument/2006/relationships/hyperlink" Target="https://www.capgemini.com/optimize-your-business-and-it-operations" TargetMode="External"/></Relationships>
</file>

<file path=ppt/slideLayouts/_rels/slideLayout5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8" Type="http://schemas.openxmlformats.org/officeDocument/2006/relationships/hyperlink" Target="http://www.youtube.com/capgeminimedia" TargetMode="External"/><Relationship Id="rId13" Type="http://schemas.openxmlformats.org/officeDocument/2006/relationships/hyperlink" Target="http://www.capgemini.com/about/how-we-work/rightshorer" TargetMode="External"/><Relationship Id="rId3" Type="http://schemas.openxmlformats.org/officeDocument/2006/relationships/image" Target="../media/image25.png"/><Relationship Id="rId7" Type="http://schemas.openxmlformats.org/officeDocument/2006/relationships/image" Target="../media/image27.png"/><Relationship Id="rId12" Type="http://schemas.openxmlformats.org/officeDocument/2006/relationships/hyperlink" Target="http://www.capgemini.com/about/how-we-work/the-collaborative-business-experiencetm" TargetMode="External"/><Relationship Id="rId2" Type="http://schemas.openxmlformats.org/officeDocument/2006/relationships/hyperlink" Target="http://www.linkedin.com/company/capgemini" TargetMode="External"/><Relationship Id="rId1" Type="http://schemas.openxmlformats.org/officeDocument/2006/relationships/slideMaster" Target="../slideMasters/slideMaster4.xml"/><Relationship Id="rId6" Type="http://schemas.openxmlformats.org/officeDocument/2006/relationships/hyperlink" Target="http://www.twitter.com/capgemini" TargetMode="External"/><Relationship Id="rId11" Type="http://schemas.openxmlformats.org/officeDocument/2006/relationships/image" Target="../media/image29.png"/><Relationship Id="rId5" Type="http://schemas.openxmlformats.org/officeDocument/2006/relationships/image" Target="../media/image26.png"/><Relationship Id="rId15" Type="http://schemas.openxmlformats.org/officeDocument/2006/relationships/image" Target="../media/image30.png"/><Relationship Id="rId10" Type="http://schemas.openxmlformats.org/officeDocument/2006/relationships/hyperlink" Target="http://www.facebook.com/capgemini" TargetMode="External"/><Relationship Id="rId4" Type="http://schemas.openxmlformats.org/officeDocument/2006/relationships/hyperlink" Target="http://www.slideshare.net/capgemini" TargetMode="External"/><Relationship Id="rId9" Type="http://schemas.openxmlformats.org/officeDocument/2006/relationships/image" Target="../media/image28.png"/><Relationship Id="rId14" Type="http://schemas.openxmlformats.org/officeDocument/2006/relationships/hyperlink" Target="http://www.capgemini.com/" TargetMode="Externa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hyperlink" Target="https://www.capgemini.com/optimize-your-business-and-it-operations" TargetMode="External"/><Relationship Id="rId2" Type="http://schemas.openxmlformats.org/officeDocument/2006/relationships/image" Target="../media/image31.png"/><Relationship Id="rId1" Type="http://schemas.openxmlformats.org/officeDocument/2006/relationships/slideMaster" Target="../slideMasters/slideMaster5.xml"/><Relationship Id="rId6" Type="http://schemas.openxmlformats.org/officeDocument/2006/relationships/image" Target="../media/image4.svg"/><Relationship Id="rId5" Type="http://schemas.openxmlformats.org/officeDocument/2006/relationships/image" Target="../media/image10.png"/><Relationship Id="rId4" Type="http://schemas.openxmlformats.org/officeDocument/2006/relationships/image" Target="../media/image18.sv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5.xml"/><Relationship Id="rId4" Type="http://schemas.openxmlformats.org/officeDocument/2006/relationships/hyperlink" Target="https://www.capgemini.com/optimize-your-business-and-it-operations" TargetMode="Externa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13.png"/><Relationship Id="rId1" Type="http://schemas.openxmlformats.org/officeDocument/2006/relationships/slideMaster" Target="../slideMasters/slideMaster5.xml"/><Relationship Id="rId4" Type="http://schemas.openxmlformats.org/officeDocument/2006/relationships/hyperlink" Target="https://www.capgemini.com/optimize-your-business-and-it-operations" TargetMode="Externa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1.xml"/><Relationship Id="rId1" Type="http://schemas.openxmlformats.org/officeDocument/2006/relationships/tags" Target="../tags/tag17.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2.png"/><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3.png"/><Relationship Id="rId1" Type="http://schemas.openxmlformats.org/officeDocument/2006/relationships/slideMaster" Target="../slideMasters/slideMaster5.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0.svg"/><Relationship Id="rId4" Type="http://schemas.openxmlformats.org/officeDocument/2006/relationships/image" Target="../media/image34.pn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35.png"/><Relationship Id="rId1" Type="http://schemas.openxmlformats.org/officeDocument/2006/relationships/slideMaster" Target="../slideMasters/slideMaster5.xml"/><Relationship Id="rId6" Type="http://schemas.openxmlformats.org/officeDocument/2006/relationships/image" Target="../media/image4.svg"/><Relationship Id="rId5" Type="http://schemas.openxmlformats.org/officeDocument/2006/relationships/image" Target="../media/image10.png"/><Relationship Id="rId4" Type="http://schemas.openxmlformats.org/officeDocument/2006/relationships/hyperlink" Target="https://www.capgemini.com/optimize-your-business-and-it-operations" TargetMode="External"/></Relationships>
</file>

<file path=ppt/slideLayouts/_rels/slideLayout6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svg"/><Relationship Id="rId2" Type="http://schemas.openxmlformats.org/officeDocument/2006/relationships/image" Target="../media/image36.png"/><Relationship Id="rId1" Type="http://schemas.openxmlformats.org/officeDocument/2006/relationships/slideMaster" Target="../slideMasters/slideMaster5.xml"/><Relationship Id="rId6" Type="http://schemas.openxmlformats.org/officeDocument/2006/relationships/image" Target="../media/image10.png"/><Relationship Id="rId5" Type="http://schemas.openxmlformats.org/officeDocument/2006/relationships/hyperlink" Target="https://www.capgemini.com/optimize-your-business-and-it-operations" TargetMode="External"/><Relationship Id="rId4" Type="http://schemas.openxmlformats.org/officeDocument/2006/relationships/image" Target="../media/image45.svg"/></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 Id="rId4" Type="http://schemas.openxmlformats.org/officeDocument/2006/relationships/image" Target="../media/image4.svg"/></Relationships>
</file>

<file path=ppt/slideLayouts/_rels/slideLayout6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 Id="rId4" Type="http://schemas.openxmlformats.org/officeDocument/2006/relationships/image" Target="../media/image4.svg"/></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47.svg"/><Relationship Id="rId2" Type="http://schemas.openxmlformats.org/officeDocument/2006/relationships/image" Target="../media/image38.png"/><Relationship Id="rId1" Type="http://schemas.openxmlformats.org/officeDocument/2006/relationships/slideMaster" Target="../slideMasters/slideMaster5.xml"/><Relationship Id="rId4" Type="http://schemas.openxmlformats.org/officeDocument/2006/relationships/hyperlink" Target="https://www.capgemini.com/optimize-your-business-and-it-operations" TargetMode="Externa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1.xml"/><Relationship Id="rId1" Type="http://schemas.openxmlformats.org/officeDocument/2006/relationships/tags" Target="../tags/tag18.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 Id="rId4" Type="http://schemas.openxmlformats.org/officeDocument/2006/relationships/image" Target="../media/image4.svg"/></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 Id="rId4" Type="http://schemas.openxmlformats.org/officeDocument/2006/relationships/image" Target="../media/image4.svg"/></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 Id="rId4" Type="http://schemas.openxmlformats.org/officeDocument/2006/relationships/image" Target="../media/image4.svg"/></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9.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nvPr>
        </p:nvGraphicFramePr>
        <p:xfrm>
          <a:off x="1" y="0"/>
          <a:ext cx="146538" cy="158750"/>
        </p:xfrm>
        <a:graphic>
          <a:graphicData uri="http://schemas.openxmlformats.org/presentationml/2006/ole">
            <mc:AlternateContent xmlns:mc="http://schemas.openxmlformats.org/markup-compatibility/2006">
              <mc:Choice xmlns:v="urn:schemas-microsoft-com:vml" Requires="v">
                <p:oleObj spid="_x0000_s2061" name="think-cell Slide" r:id="rId6" imgW="360" imgH="360" progId="">
                  <p:embed/>
                </p:oleObj>
              </mc:Choice>
              <mc:Fallback>
                <p:oleObj name="think-cell Slide" r:id="rId6" imgW="360" imgH="360"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ctrTitle" hasCustomPrompt="1"/>
            <p:custDataLst>
              <p:tags r:id="rId3"/>
            </p:custDataLst>
          </p:nvPr>
        </p:nvSpPr>
        <p:spPr>
          <a:xfrm>
            <a:off x="0" y="2959926"/>
            <a:ext cx="5035137" cy="1098157"/>
          </a:xfrm>
        </p:spPr>
        <p:txBody>
          <a:bodyPr lIns="720000" tIns="33059" rIns="33059" bIns="33059" anchor="t"/>
          <a:lstStyle>
            <a:lvl1pPr marL="0" indent="0" algn="l">
              <a:defRPr sz="3700" b="1">
                <a:solidFill>
                  <a:schemeClr val="tx1"/>
                </a:solidFill>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4"/>
            </p:custDataLst>
          </p:nvPr>
        </p:nvSpPr>
        <p:spPr>
          <a:xfrm>
            <a:off x="4491614" y="4949633"/>
            <a:ext cx="4652387" cy="874227"/>
          </a:xfrm>
        </p:spPr>
        <p:txBody>
          <a:bodyPr lIns="720000" tIns="33059" rIns="33059" bIns="33059"/>
          <a:lstStyle>
            <a:lvl1pPr marL="0" indent="0" algn="l">
              <a:buNone/>
              <a:defRPr sz="2200" b="0">
                <a:solidFill>
                  <a:schemeClr val="tx1"/>
                </a:solidFill>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spTree>
    <p:extLst>
      <p:ext uri="{BB962C8B-B14F-4D97-AF65-F5344CB8AC3E}">
        <p14:creationId xmlns:p14="http://schemas.microsoft.com/office/powerpoint/2010/main" val="145669055"/>
      </p:ext>
    </p:extLst>
  </p:cSld>
  <p:clrMapOvr>
    <a:masterClrMapping/>
  </p:clrMapOvr>
  <p:timing>
    <p:tnLst>
      <p:par>
        <p:cTn id="1" dur="indefinite" restart="never" nodeType="tmRoot"/>
      </p:par>
    </p:tnLst>
  </p:timing>
  <p:hf sldNum="0" hd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0" y="1"/>
          <a:ext cx="135749" cy="143985"/>
        </p:xfrm>
        <a:graphic>
          <a:graphicData uri="http://schemas.openxmlformats.org/presentationml/2006/ole">
            <mc:AlternateContent xmlns:mc="http://schemas.openxmlformats.org/markup-compatibility/2006">
              <mc:Choice xmlns:v="urn:schemas-microsoft-com:vml" Requires="v">
                <p:oleObj spid="_x0000_s4109" name="think-cell Slide" r:id="rId7" imgW="360" imgH="360" progId="">
                  <p:embed/>
                </p:oleObj>
              </mc:Choice>
              <mc:Fallback>
                <p:oleObj name="think-cell Slide" r:id="rId7" imgW="360" imgH="360" progId="">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1"/>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3"/>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4"/>
            </p:custDataLst>
          </p:nvPr>
        </p:nvSpPr>
        <p:spPr>
          <a:xfrm>
            <a:off x="298516" y="2111956"/>
            <a:ext cx="8845484"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5"/>
            </p:custDataLst>
          </p:nvPr>
        </p:nvSpPr>
        <p:spPr>
          <a:xfrm>
            <a:off x="298604" y="1495447"/>
            <a:ext cx="8860286"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extLst>
      <p:ext uri="{BB962C8B-B14F-4D97-AF65-F5344CB8AC3E}">
        <p14:creationId xmlns:p14="http://schemas.microsoft.com/office/powerpoint/2010/main" val="1476212706"/>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5133" name="think-cell Slide" r:id="rId7" imgW="360" imgH="360" progId="">
                  <p:embed/>
                </p:oleObj>
              </mc:Choice>
              <mc:Fallback>
                <p:oleObj name="think-cell Slide" r:id="rId7" imgW="360" imgH="360" progId="">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hasCustomPrompt="1"/>
            <p:custDataLst>
              <p:tags r:id="rId3"/>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4"/>
            </p:custDataLst>
          </p:nvPr>
        </p:nvSpPr>
        <p:spPr>
          <a:xfrm>
            <a:off x="290500" y="1533439"/>
            <a:ext cx="4155820" cy="4715504"/>
          </a:xfrm>
        </p:spPr>
        <p:txBody>
          <a:bodyPr/>
          <a:lstStyle>
            <a:lvl1pPr>
              <a:defRPr sz="200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5"/>
            </p:custDataLst>
          </p:nvPr>
        </p:nvSpPr>
        <p:spPr>
          <a:xfrm>
            <a:off x="4636466" y="1533440"/>
            <a:ext cx="4155820" cy="4725584"/>
          </a:xfrm>
        </p:spPr>
        <p:txBody>
          <a:bodyPr/>
          <a:lstStyle>
            <a:lvl1pPr>
              <a:defRPr sz="200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extLst>
      <p:ext uri="{BB962C8B-B14F-4D97-AF65-F5344CB8AC3E}">
        <p14:creationId xmlns:p14="http://schemas.microsoft.com/office/powerpoint/2010/main" val="1628656113"/>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custDataLst>
              <p:tags r:id="rId2"/>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6157" name="think-cell Slide" r:id="rId9" imgW="360" imgH="360" progId="">
                  <p:embed/>
                </p:oleObj>
              </mc:Choice>
              <mc:Fallback>
                <p:oleObj name="think-cell Slide" r:id="rId9" imgW="360" imgH="360" progId="">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hasCustomPrompt="1"/>
            <p:custDataLst>
              <p:tags r:id="rId3"/>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4"/>
            </p:custDataLst>
          </p:nvPr>
        </p:nvSpPr>
        <p:spPr>
          <a:xfrm>
            <a:off x="290500" y="2206953"/>
            <a:ext cx="4155820" cy="4041990"/>
          </a:xfrm>
        </p:spPr>
        <p:txBody>
          <a:bodyPr/>
          <a:lstStyle>
            <a:lvl1pPr>
              <a:defRPr sz="1800"/>
            </a:lvl1pPr>
            <a:lvl2pPr>
              <a:defRPr sz="1600"/>
            </a:lvl2pPr>
            <a:lvl3pPr>
              <a:defRPr sz="1400"/>
            </a:lvl3pPr>
            <a:lvl4pPr>
              <a:defRPr sz="12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5"/>
            </p:custDataLst>
          </p:nvPr>
        </p:nvSpPr>
        <p:spPr>
          <a:xfrm>
            <a:off x="4636466" y="2208394"/>
            <a:ext cx="4155820" cy="4050630"/>
          </a:xfrm>
        </p:spPr>
        <p:txBody>
          <a:bodyPr/>
          <a:lstStyle>
            <a:lvl1pPr>
              <a:defRPr sz="1800"/>
            </a:lvl1pPr>
            <a:lvl2pPr>
              <a:defRPr sz="1600"/>
            </a:lvl2pPr>
            <a:lvl3pPr>
              <a:defRPr sz="1400"/>
            </a:lvl3pPr>
            <a:lvl4pPr>
              <a:defRPr sz="12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6"/>
            </p:custDataLst>
          </p:nvPr>
        </p:nvSpPr>
        <p:spPr>
          <a:xfrm>
            <a:off x="290501" y="1542648"/>
            <a:ext cx="4155820"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7"/>
            </p:custDataLst>
          </p:nvPr>
        </p:nvSpPr>
        <p:spPr>
          <a:xfrm>
            <a:off x="4636749" y="1533439"/>
            <a:ext cx="4155820"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extLst>
      <p:ext uri="{BB962C8B-B14F-4D97-AF65-F5344CB8AC3E}">
        <p14:creationId xmlns:p14="http://schemas.microsoft.com/office/powerpoint/2010/main" val="289907351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 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408791" y="1459814"/>
            <a:ext cx="3990466" cy="468996"/>
          </a:xfrm>
          <a:solidFill>
            <a:schemeClr val="accent2"/>
          </a:solidFill>
          <a:ln w="25400">
            <a:solidFill>
              <a:schemeClr val="tx1"/>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600" b="1" kern="1200" dirty="0" smtClean="0">
                <a:solidFill>
                  <a:schemeClr val="accent2">
                    <a:lumMod val="20000"/>
                    <a:lumOff val="80000"/>
                  </a:schemeClr>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408791" y="1984895"/>
            <a:ext cx="3990466" cy="1685312"/>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4766260" y="1459814"/>
            <a:ext cx="3990466" cy="468996"/>
          </a:xfrm>
          <a:solidFill>
            <a:schemeClr val="accent2"/>
          </a:solidFill>
          <a:ln w="25400">
            <a:solidFill>
              <a:schemeClr val="tx1"/>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600" b="1" kern="1200" dirty="0" smtClean="0">
                <a:solidFill>
                  <a:schemeClr val="accent2">
                    <a:lumMod val="20000"/>
                    <a:lumOff val="80000"/>
                  </a:schemeClr>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4766260" y="1984895"/>
            <a:ext cx="3990466" cy="1685312"/>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408791" y="3843789"/>
            <a:ext cx="3990466" cy="468996"/>
          </a:xfrm>
          <a:solidFill>
            <a:schemeClr val="accent2"/>
          </a:solidFill>
          <a:ln w="25400">
            <a:solidFill>
              <a:schemeClr val="tx1"/>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600" b="1" kern="1200" dirty="0" smtClean="0">
                <a:solidFill>
                  <a:schemeClr val="accent2">
                    <a:lumMod val="20000"/>
                    <a:lumOff val="80000"/>
                  </a:schemeClr>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408791" y="4375488"/>
            <a:ext cx="3990466" cy="1820917"/>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4766260" y="3843789"/>
            <a:ext cx="3990466" cy="468996"/>
          </a:xfrm>
          <a:solidFill>
            <a:schemeClr val="accent2"/>
          </a:solidFill>
          <a:ln w="25400">
            <a:solidFill>
              <a:schemeClr val="tx1"/>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600" b="1" kern="1200" dirty="0" smtClean="0">
                <a:solidFill>
                  <a:schemeClr val="accent2">
                    <a:lumMod val="20000"/>
                    <a:lumOff val="80000"/>
                  </a:schemeClr>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4766260" y="4375488"/>
            <a:ext cx="3990466" cy="1820917"/>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extLst>
      <p:ext uri="{BB962C8B-B14F-4D97-AF65-F5344CB8AC3E}">
        <p14:creationId xmlns:p14="http://schemas.microsoft.com/office/powerpoint/2010/main" val="723500605"/>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O NOT US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pic>
        <p:nvPicPr>
          <p:cNvPr id="3" name="Picture 12"/>
          <p:cNvPicPr>
            <a:picLocks noChangeAspect="1" noChangeArrowheads="1"/>
          </p:cNvPicPr>
          <p:nvPr userDrawn="1"/>
        </p:nvPicPr>
        <p:blipFill>
          <a:blip r:embed="rId3"/>
          <a:srcRect/>
          <a:stretch>
            <a:fillRect/>
          </a:stretch>
        </p:blipFill>
        <p:spPr bwMode="auto">
          <a:xfrm>
            <a:off x="7315200" y="1828799"/>
            <a:ext cx="1693941" cy="1554480"/>
          </a:xfrm>
          <a:prstGeom prst="rect">
            <a:avLst/>
          </a:prstGeom>
          <a:noFill/>
          <a:ln w="9525">
            <a:noFill/>
            <a:miter lim="800000"/>
            <a:headEnd/>
            <a:tailEnd/>
          </a:ln>
          <a:effectLst/>
        </p:spPr>
      </p:pic>
      <p:sp>
        <p:nvSpPr>
          <p:cNvPr id="4" name="Content Placeholder 2"/>
          <p:cNvSpPr>
            <a:spLocks noGrp="1"/>
          </p:cNvSpPr>
          <p:nvPr>
            <p:ph idx="1" hasCustomPrompt="1"/>
            <p:custDataLst>
              <p:tags r:id="rId1"/>
            </p:custDataLst>
          </p:nvPr>
        </p:nvSpPr>
        <p:spPr>
          <a:xfrm>
            <a:off x="298516" y="1494766"/>
            <a:ext cx="7009788"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extLst>
      <p:ext uri="{BB962C8B-B14F-4D97-AF65-F5344CB8AC3E}">
        <p14:creationId xmlns:p14="http://schemas.microsoft.com/office/powerpoint/2010/main" val="384198685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re seul">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7181" name="think-cell Slide" r:id="rId5" imgW="360" imgH="360" progId="">
                  <p:embed/>
                </p:oleObj>
              </mc:Choice>
              <mc:Fallback>
                <p:oleObj name="think-cell Slide" r:id="rId5" imgW="360" imgH="360" progId="">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hasCustomPrompt="1"/>
            <p:custDataLst>
              <p:tags r:id="rId3"/>
            </p:custDataLst>
          </p:nvPr>
        </p:nvSpPr>
        <p:spPr/>
        <p:txBody>
          <a:bodyPr/>
          <a:lstStyle>
            <a:lvl1pPr>
              <a:defRPr/>
            </a:lvl1pPr>
          </a:lstStyle>
          <a:p>
            <a:pPr lvl="0"/>
            <a:r>
              <a:rPr lang="en-US" noProof="0" dirty="0" smtClean="0"/>
              <a:t>Click to edit Master title style</a:t>
            </a:r>
          </a:p>
        </p:txBody>
      </p:sp>
    </p:spTree>
    <p:extLst>
      <p:ext uri="{BB962C8B-B14F-4D97-AF65-F5344CB8AC3E}">
        <p14:creationId xmlns:p14="http://schemas.microsoft.com/office/powerpoint/2010/main" val="2310672480"/>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lvl1pPr>
              <a:buFont typeface="Wingdings" pitchFamily="2" charset="2"/>
              <a:buChar char="Ø"/>
              <a:defRPr/>
            </a:lvl1pPr>
            <a:lvl4pPr>
              <a:defRPr lang="en-US" sz="1600" kern="1200" dirty="0" smtClean="0">
                <a:solidFill>
                  <a:schemeClr val="bg1">
                    <a:lumMod val="50000"/>
                  </a:schemeClr>
                </a:solidFill>
                <a:latin typeface="Candara" panose="020E0502030303020204" pitchFamily="34" charset="0"/>
                <a:ea typeface="+mn-ea"/>
                <a:cs typeface="+mn-cs"/>
              </a:defRPr>
            </a:lvl4pPr>
            <a:lvl5pPr>
              <a:defRPr lang="en-US" sz="1600" kern="1200" dirty="0">
                <a:solidFill>
                  <a:schemeClr val="bg1">
                    <a:lumMod val="50000"/>
                  </a:schemeClr>
                </a:solidFill>
                <a:latin typeface="Candara" panose="020E0502030303020204" pitchFamily="34" charset="0"/>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47CD3BC1-A2FE-477B-BC4B-91440EEA7D51}" type="datetimeFigureOut">
              <a:rPr lang="en-US" smtClean="0"/>
              <a:pPr/>
              <a:t>4/4/2018</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277C1CF3-A711-4C17-A994-E6863511BAD7}" type="slidenum">
              <a:rPr lang="en-US" smtClean="0"/>
              <a:pPr/>
              <a:t>‹#›</a:t>
            </a:fld>
            <a:endParaRPr lang="en-US"/>
          </a:p>
        </p:txBody>
      </p:sp>
    </p:spTree>
    <p:extLst>
      <p:ext uri="{BB962C8B-B14F-4D97-AF65-F5344CB8AC3E}">
        <p14:creationId xmlns:p14="http://schemas.microsoft.com/office/powerpoint/2010/main" val="67240438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nvPr>
        </p:nvGraphicFramePr>
        <p:xfrm>
          <a:off x="0" y="1"/>
          <a:ext cx="135749" cy="143985"/>
        </p:xfrm>
        <a:graphic>
          <a:graphicData uri="http://schemas.openxmlformats.org/presentationml/2006/ole">
            <mc:AlternateContent xmlns:mc="http://schemas.openxmlformats.org/markup-compatibility/2006">
              <mc:Choice xmlns:v="urn:schemas-microsoft-com:vml" Requires="v">
                <p:oleObj spid="_x0000_s8205" name="think-cell Slide" r:id="rId4" imgW="360" imgH="360" progId="">
                  <p:embed/>
                </p:oleObj>
              </mc:Choice>
              <mc:Fallback>
                <p:oleObj name="think-cell Slide" r:id="rId4" imgW="360" imgH="36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1"/>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074458442"/>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Cover1">
    <p:bg>
      <p:bgPr>
        <a:solidFill>
          <a:schemeClr val="bg1"/>
        </a:solidFill>
        <a:effectLst/>
      </p:bgPr>
    </p:bg>
    <p:spTree>
      <p:nvGrpSpPr>
        <p:cNvPr id="1" name=""/>
        <p:cNvGrpSpPr/>
        <p:nvPr/>
      </p:nvGrpSpPr>
      <p:grpSpPr>
        <a:xfrm>
          <a:off x="0" y="0"/>
          <a:ext cx="0" cy="0"/>
          <a:chOff x="0" y="0"/>
          <a:chExt cx="0" cy="0"/>
        </a:xfrm>
      </p:grpSpPr>
      <p:sp>
        <p:nvSpPr>
          <p:cNvPr id="2" name="Rectangle 1"/>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phic 97">
            <a:extLst>
              <a:ext uri="{FF2B5EF4-FFF2-40B4-BE49-F238E27FC236}">
                <a16:creationId xmlns="" xmlns:a16="http://schemas.microsoft.com/office/drawing/2014/main" id="{46279687-00F0-4823-8159-585447C125F0}"/>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flipH="1">
            <a:off x="3845575" y="0"/>
            <a:ext cx="5298425" cy="6858000"/>
          </a:xfrm>
          <a:prstGeom prst="rect">
            <a:avLst/>
          </a:prstGeom>
        </p:spPr>
      </p:pic>
      <p:sp>
        <p:nvSpPr>
          <p:cNvPr id="11" name="Title 1"/>
          <p:cNvSpPr>
            <a:spLocks noGrp="1"/>
          </p:cNvSpPr>
          <p:nvPr>
            <p:ph type="ctrTitle" hasCustomPrompt="1"/>
          </p:nvPr>
        </p:nvSpPr>
        <p:spPr>
          <a:xfrm>
            <a:off x="305991" y="3068961"/>
            <a:ext cx="3725949"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nSpc>
                <a:spcPts val="3000"/>
              </a:lnSpc>
              <a:defRPr lang="en-US" sz="2600" b="0" dirty="0">
                <a:solidFill>
                  <a:srgbClr val="0070AD"/>
                </a:solidFill>
              </a:defRPr>
            </a:lvl1pPr>
          </a:lstStyle>
          <a:p>
            <a:pPr marL="0" lvl="0"/>
            <a:r>
              <a:rPr lang="en-US" dirty="0"/>
              <a:t>Click to insert title</a:t>
            </a:r>
          </a:p>
        </p:txBody>
      </p:sp>
      <p:sp>
        <p:nvSpPr>
          <p:cNvPr id="12" name="Subtitle 2"/>
          <p:cNvSpPr>
            <a:spLocks noGrp="1"/>
          </p:cNvSpPr>
          <p:nvPr>
            <p:ph type="subTitle" idx="1" hasCustomPrompt="1"/>
          </p:nvPr>
        </p:nvSpPr>
        <p:spPr>
          <a:xfrm>
            <a:off x="305991" y="3932560"/>
            <a:ext cx="3725949"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914400" rtl="0" eaLnBrk="1" fontAlgn="auto" latinLnBrk="0" hangingPunct="1">
              <a:lnSpc>
                <a:spcPts val="1800"/>
              </a:lnSpc>
              <a:spcBef>
                <a:spcPts val="0"/>
              </a:spcBef>
              <a:spcAft>
                <a:spcPts val="0"/>
              </a:spcAft>
              <a:buClrTx/>
              <a:buSzTx/>
              <a:buFont typeface="Arial" panose="020B0604020202020204" pitchFamily="34" charset="0"/>
              <a:buNone/>
              <a:tabLst/>
              <a:defRPr lang="en-US" sz="1600" dirty="0">
                <a:solidFill>
                  <a:srgbClr val="0070AD"/>
                </a:solidFill>
              </a:defRPr>
            </a:lvl1pPr>
          </a:lstStyle>
          <a:p>
            <a:pPr marL="0" lvl="0"/>
            <a:r>
              <a:rPr lang="en-US" dirty="0"/>
              <a:t>Click to insert presenter, location, and date</a:t>
            </a:r>
          </a:p>
        </p:txBody>
      </p:sp>
      <p:pic>
        <p:nvPicPr>
          <p:cNvPr id="7" name="Graphic 9">
            <a:extLst>
              <a:ext uri="{FF2B5EF4-FFF2-40B4-BE49-F238E27FC236}">
                <a16:creationId xmlns="" xmlns:a16="http://schemas.microsoft.com/office/drawing/2014/main" id="{C3D2EC56-D17C-4A75-8178-C69397BC7353}"/>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305991" y="6101473"/>
            <a:ext cx="1714500" cy="510013"/>
          </a:xfrm>
          <a:prstGeom prst="rect">
            <a:avLst/>
          </a:prstGeom>
        </p:spPr>
      </p:pic>
    </p:spTree>
    <p:extLst>
      <p:ext uri="{BB962C8B-B14F-4D97-AF65-F5344CB8AC3E}">
        <p14:creationId xmlns:p14="http://schemas.microsoft.com/office/powerpoint/2010/main" val="2269772541"/>
      </p:ext>
    </p:extLst>
  </p:cSld>
  <p:clrMapOvr>
    <a:masterClrMapping/>
  </p:clrMapOvr>
  <p:hf sldNum="0" hdr="0" dt="0"/>
  <p:extLst mod="1">
    <p:ext uri="{DCECCB84-F9BA-43D5-87BE-67443E8EF086}">
      <p15:sldGuideLst xmlns="" xmlns:p15="http://schemas.microsoft.com/office/powerpoint/2012/main">
        <p15:guide id="3" pos="7219"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Cover2">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17">
            <a:extLst>
              <a:ext uri="{FF2B5EF4-FFF2-40B4-BE49-F238E27FC236}">
                <a16:creationId xmlns="" xmlns:a16="http://schemas.microsoft.com/office/drawing/2014/main" id="{829BBBD1-ECF6-4131-A3B0-11EFC39DB482}"/>
              </a:ext>
            </a:extLst>
          </p:cNvPr>
          <p:cNvPicPr>
            <a:picLocks noChangeAspect="1"/>
          </p:cNvPicPr>
          <p:nvPr/>
        </p:nvPicPr>
        <p:blipFill rotWithShape="1">
          <a:blip r:embed="rId2">
            <a:extLst>
              <a:ext uri="{96DAC541-7B7A-43D3-8B79-37D633B846F1}">
                <asvg:svgBlip xmlns="" xmlns:asvg="http://schemas.microsoft.com/office/drawing/2016/SVG/main" r:embed="rId3"/>
              </a:ext>
            </a:extLst>
          </a:blip>
          <a:srcRect t="1" b="46599"/>
          <a:stretch/>
        </p:blipFill>
        <p:spPr>
          <a:xfrm flipH="1">
            <a:off x="2830285" y="1844825"/>
            <a:ext cx="6313715" cy="5013176"/>
          </a:xfrm>
          <a:prstGeom prst="rect">
            <a:avLst/>
          </a:prstGeom>
        </p:spPr>
      </p:pic>
      <p:pic>
        <p:nvPicPr>
          <p:cNvPr id="5" name="Graphic 9">
            <a:extLst>
              <a:ext uri="{FF2B5EF4-FFF2-40B4-BE49-F238E27FC236}">
                <a16:creationId xmlns="" xmlns:a16="http://schemas.microsoft.com/office/drawing/2014/main" id="{C3D2EC56-D17C-4A75-8178-C69397BC7353}"/>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305991" y="404813"/>
            <a:ext cx="1714500" cy="510013"/>
          </a:xfrm>
          <a:prstGeom prst="rect">
            <a:avLst/>
          </a:prstGeom>
        </p:spPr>
      </p:pic>
      <p:sp>
        <p:nvSpPr>
          <p:cNvPr id="14" name="Text Placeholder 13">
            <a:extLst>
              <a:ext uri="{FF2B5EF4-FFF2-40B4-BE49-F238E27FC236}">
                <a16:creationId xmlns="" xmlns:a16="http://schemas.microsoft.com/office/drawing/2014/main" id="{4252348C-45B4-48E3-B74B-8E834575C8AA}"/>
              </a:ext>
            </a:extLst>
          </p:cNvPr>
          <p:cNvSpPr>
            <a:spLocks noGrp="1"/>
          </p:cNvSpPr>
          <p:nvPr>
            <p:ph type="body" sz="quarter" idx="10" hasCustomPrompt="1"/>
          </p:nvPr>
        </p:nvSpPr>
        <p:spPr>
          <a:xfrm>
            <a:off x="4788024" y="4157668"/>
            <a:ext cx="4049986" cy="1079500"/>
          </a:xfrm>
        </p:spPr>
        <p:txBody>
          <a:bodyPr anchor="b">
            <a:normAutofit/>
          </a:bodyPr>
          <a:lstStyle>
            <a:lvl1pPr algn="r">
              <a:lnSpc>
                <a:spcPts val="3000"/>
              </a:lnSpc>
              <a:defRPr sz="2600">
                <a:solidFill>
                  <a:schemeClr val="bg1"/>
                </a:solidFill>
              </a:defRPr>
            </a:lvl1pPr>
          </a:lstStyle>
          <a:p>
            <a:pPr lvl="0"/>
            <a:r>
              <a:rPr lang="en-US" dirty="0"/>
              <a:t>Click to insert title</a:t>
            </a:r>
          </a:p>
        </p:txBody>
      </p:sp>
      <p:sp>
        <p:nvSpPr>
          <p:cNvPr id="15" name="Text Placeholder 13">
            <a:extLst>
              <a:ext uri="{FF2B5EF4-FFF2-40B4-BE49-F238E27FC236}">
                <a16:creationId xmlns="" xmlns:a16="http://schemas.microsoft.com/office/drawing/2014/main" id="{97620309-84FF-4D53-AD39-936B55216B4B}"/>
              </a:ext>
            </a:extLst>
          </p:cNvPr>
          <p:cNvSpPr>
            <a:spLocks noGrp="1"/>
          </p:cNvSpPr>
          <p:nvPr>
            <p:ph type="body" sz="quarter" idx="11" hasCustomPrompt="1"/>
          </p:nvPr>
        </p:nvSpPr>
        <p:spPr>
          <a:xfrm>
            <a:off x="4787004" y="5381481"/>
            <a:ext cx="4051006" cy="1079500"/>
          </a:xfrm>
        </p:spPr>
        <p:txBody>
          <a:bodyPr anchor="t">
            <a:normAutofit/>
          </a:bodyPr>
          <a:lstStyle>
            <a:lvl1pPr marL="0" algn="r">
              <a:lnSpc>
                <a:spcPts val="2200"/>
              </a:lnSpc>
              <a:defRPr sz="1800">
                <a:solidFill>
                  <a:schemeClr val="bg1"/>
                </a:solidFill>
              </a:defRPr>
            </a:lvl1pPr>
          </a:lstStyle>
          <a:p>
            <a:pPr marL="0" lvl="0"/>
            <a:r>
              <a:rPr lang="en-US" dirty="0"/>
              <a:t>Click to insert presenter, location, and date</a:t>
            </a:r>
          </a:p>
        </p:txBody>
      </p:sp>
    </p:spTree>
    <p:extLst>
      <p:ext uri="{BB962C8B-B14F-4D97-AF65-F5344CB8AC3E}">
        <p14:creationId xmlns:p14="http://schemas.microsoft.com/office/powerpoint/2010/main" val="548120081"/>
      </p:ext>
    </p:extLst>
  </p:cSld>
  <p:clrMapOvr>
    <a:masterClrMapping/>
  </p:clrMapOvr>
  <p:hf sldNum="0" hd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0" y="1"/>
          <a:ext cx="135749" cy="143985"/>
        </p:xfrm>
        <a:graphic>
          <a:graphicData uri="http://schemas.openxmlformats.org/presentationml/2006/ole">
            <mc:AlternateContent xmlns:mc="http://schemas.openxmlformats.org/markup-compatibility/2006">
              <mc:Choice xmlns:v="urn:schemas-microsoft-com:vml" Requires="v">
                <p:oleObj spid="_x0000_s3085" name="think-cell Slide" r:id="rId6" imgW="360" imgH="360" progId="">
                  <p:embed/>
                </p:oleObj>
              </mc:Choice>
              <mc:Fallback>
                <p:oleObj name="think-cell Slide" r:id="rId6" imgW="360" imgH="360"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1"/>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3"/>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4"/>
            </p:custDataLst>
          </p:nvPr>
        </p:nvSpPr>
        <p:spPr>
          <a:xfrm>
            <a:off x="298516" y="1494766"/>
            <a:ext cx="8845484"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extLst>
      <p:ext uri="{BB962C8B-B14F-4D97-AF65-F5344CB8AC3E}">
        <p14:creationId xmlns:p14="http://schemas.microsoft.com/office/powerpoint/2010/main" val="673782060"/>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Cover3">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9">
            <a:extLst>
              <a:ext uri="{FF2B5EF4-FFF2-40B4-BE49-F238E27FC236}">
                <a16:creationId xmlns="" xmlns:a16="http://schemas.microsoft.com/office/drawing/2014/main" id="{C3D2EC56-D17C-4A75-8178-C69397BC7353}"/>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305991" y="404813"/>
            <a:ext cx="1714500" cy="510013"/>
          </a:xfrm>
          <a:prstGeom prst="rect">
            <a:avLst/>
          </a:prstGeom>
        </p:spPr>
      </p:pic>
      <p:sp>
        <p:nvSpPr>
          <p:cNvPr id="10" name="Text Placeholder 13">
            <a:extLst>
              <a:ext uri="{FF2B5EF4-FFF2-40B4-BE49-F238E27FC236}">
                <a16:creationId xmlns="" xmlns:a16="http://schemas.microsoft.com/office/drawing/2014/main" id="{7D1DC75A-C7A4-44A4-B19C-D445335545B0}"/>
              </a:ext>
            </a:extLst>
          </p:cNvPr>
          <p:cNvSpPr>
            <a:spLocks noGrp="1"/>
          </p:cNvSpPr>
          <p:nvPr>
            <p:ph type="body" sz="quarter" idx="11" hasCustomPrompt="1"/>
          </p:nvPr>
        </p:nvSpPr>
        <p:spPr>
          <a:xfrm>
            <a:off x="305991" y="2276872"/>
            <a:ext cx="4049985" cy="869950"/>
          </a:xfrm>
        </p:spPr>
        <p:txBody>
          <a:bodyPr lIns="0" tIns="0" rIns="0" bIns="0" anchor="b">
            <a:normAutofit/>
          </a:bodyPr>
          <a:lstStyle>
            <a:lvl1pPr>
              <a:lnSpc>
                <a:spcPts val="3000"/>
              </a:lnSpc>
              <a:defRPr sz="2600">
                <a:solidFill>
                  <a:schemeClr val="tx2"/>
                </a:solidFill>
              </a:defRPr>
            </a:lvl1pPr>
            <a:lvl2pPr>
              <a:defRPr sz="24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 xmlns:a16="http://schemas.microsoft.com/office/drawing/2014/main" id="{563879A0-0979-491A-8758-371BB7AD935B}"/>
              </a:ext>
            </a:extLst>
          </p:cNvPr>
          <p:cNvSpPr>
            <a:spLocks noGrp="1"/>
          </p:cNvSpPr>
          <p:nvPr>
            <p:ph type="body" sz="quarter" idx="12" hasCustomPrompt="1"/>
          </p:nvPr>
        </p:nvSpPr>
        <p:spPr>
          <a:xfrm>
            <a:off x="305991" y="3261834"/>
            <a:ext cx="4049985" cy="1196340"/>
          </a:xfrm>
        </p:spPr>
        <p:txBody>
          <a:bodyPr lIns="0" tIns="0" rIns="0" bIns="0">
            <a:normAutofit/>
          </a:bodyPr>
          <a:lstStyle>
            <a:lvl1pPr>
              <a:lnSpc>
                <a:spcPts val="1800"/>
              </a:lnSpc>
              <a:defRPr sz="1600">
                <a:solidFill>
                  <a:schemeClr val="accent2"/>
                </a:solidFill>
              </a:defRPr>
            </a:lvl1pPr>
            <a:lvl2pPr>
              <a:defRPr sz="1600">
                <a:solidFill>
                  <a:schemeClr val="bg1"/>
                </a:solidFill>
              </a:defRPr>
            </a:lvl2pPr>
          </a:lstStyle>
          <a:p>
            <a:pPr lvl="0"/>
            <a:r>
              <a:rPr lang="en-US" dirty="0"/>
              <a:t>Click to insert presenter, location, and date</a:t>
            </a:r>
            <a:endParaRPr lang="pt-PT" dirty="0"/>
          </a:p>
        </p:txBody>
      </p:sp>
      <p:sp>
        <p:nvSpPr>
          <p:cNvPr id="4" name="Freeform 11"/>
          <p:cNvSpPr>
            <a:spLocks/>
          </p:cNvSpPr>
          <p:nvPr/>
        </p:nvSpPr>
        <p:spPr bwMode="auto">
          <a:xfrm rot="16200000" flipH="1">
            <a:off x="3983354" y="804672"/>
            <a:ext cx="6353908" cy="4744568"/>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411466163"/>
      </p:ext>
    </p:extLst>
  </p:cSld>
  <p:clrMapOvr>
    <a:masterClrMapping/>
  </p:clrMapOvr>
  <p:hf sldNum="0" hd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Cover4 (with image)">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9">
            <a:extLst>
              <a:ext uri="{FF2B5EF4-FFF2-40B4-BE49-F238E27FC236}">
                <a16:creationId xmlns="" xmlns:a16="http://schemas.microsoft.com/office/drawing/2014/main" id="{C3D2EC56-D17C-4A75-8178-C69397BC7353}"/>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305991" y="404813"/>
            <a:ext cx="1714500" cy="510013"/>
          </a:xfrm>
          <a:prstGeom prst="rect">
            <a:avLst/>
          </a:prstGeom>
        </p:spPr>
      </p:pic>
      <p:sp>
        <p:nvSpPr>
          <p:cNvPr id="10" name="Text Placeholder 13">
            <a:extLst>
              <a:ext uri="{FF2B5EF4-FFF2-40B4-BE49-F238E27FC236}">
                <a16:creationId xmlns="" xmlns:a16="http://schemas.microsoft.com/office/drawing/2014/main" id="{7D1DC75A-C7A4-44A4-B19C-D445335545B0}"/>
              </a:ext>
            </a:extLst>
          </p:cNvPr>
          <p:cNvSpPr>
            <a:spLocks noGrp="1"/>
          </p:cNvSpPr>
          <p:nvPr>
            <p:ph type="body" sz="quarter" idx="11" hasCustomPrompt="1"/>
          </p:nvPr>
        </p:nvSpPr>
        <p:spPr>
          <a:xfrm>
            <a:off x="305991" y="3555553"/>
            <a:ext cx="4049985" cy="869950"/>
          </a:xfrm>
        </p:spPr>
        <p:txBody>
          <a:bodyPr lIns="0" tIns="0" rIns="0" bIns="0" anchor="b">
            <a:normAutofit/>
          </a:bodyPr>
          <a:lstStyle>
            <a:lvl1pPr>
              <a:lnSpc>
                <a:spcPts val="3000"/>
              </a:lnSpc>
              <a:defRPr sz="2600">
                <a:solidFill>
                  <a:schemeClr val="tx2"/>
                </a:solidFill>
              </a:defRPr>
            </a:lvl1pPr>
            <a:lvl2pPr>
              <a:defRPr sz="24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 xmlns:a16="http://schemas.microsoft.com/office/drawing/2014/main" id="{563879A0-0979-491A-8758-371BB7AD935B}"/>
              </a:ext>
            </a:extLst>
          </p:cNvPr>
          <p:cNvSpPr>
            <a:spLocks noGrp="1"/>
          </p:cNvSpPr>
          <p:nvPr>
            <p:ph type="body" sz="quarter" idx="12" hasCustomPrompt="1"/>
          </p:nvPr>
        </p:nvSpPr>
        <p:spPr>
          <a:xfrm>
            <a:off x="305991" y="4540515"/>
            <a:ext cx="4049985" cy="1196340"/>
          </a:xfrm>
        </p:spPr>
        <p:txBody>
          <a:bodyPr lIns="0" tIns="0" rIns="0" bIns="0">
            <a:normAutofit/>
          </a:bodyPr>
          <a:lstStyle>
            <a:lvl1pPr>
              <a:lnSpc>
                <a:spcPts val="1800"/>
              </a:lnSpc>
              <a:defRPr sz="1600">
                <a:solidFill>
                  <a:schemeClr val="accent2"/>
                </a:solidFill>
              </a:defRPr>
            </a:lvl1pPr>
            <a:lvl2pPr>
              <a:defRPr sz="1600">
                <a:solidFill>
                  <a:schemeClr val="bg1"/>
                </a:solidFill>
              </a:defRPr>
            </a:lvl2pPr>
          </a:lstStyle>
          <a:p>
            <a:pPr lvl="0"/>
            <a:r>
              <a:rPr lang="en-US" dirty="0"/>
              <a:t>Click to insert presenter, location, and date</a:t>
            </a:r>
            <a:endParaRPr lang="pt-PT" dirty="0"/>
          </a:p>
        </p:txBody>
      </p:sp>
      <p:sp>
        <p:nvSpPr>
          <p:cNvPr id="7" name="Freeform 6"/>
          <p:cNvSpPr>
            <a:spLocks/>
          </p:cNvSpPr>
          <p:nvPr/>
        </p:nvSpPr>
        <p:spPr bwMode="auto">
          <a:xfrm rot="16200000" flipH="1">
            <a:off x="3983354" y="804672"/>
            <a:ext cx="6353908" cy="4744568"/>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dirty="0"/>
          </a:p>
        </p:txBody>
      </p:sp>
      <p:pic>
        <p:nvPicPr>
          <p:cNvPr id="8" name="Picture Placeholder 8">
            <a:extLst>
              <a:ext uri="{FF2B5EF4-FFF2-40B4-BE49-F238E27FC236}">
                <a16:creationId xmlns="" xmlns:a16="http://schemas.microsoft.com/office/drawing/2014/main" id="{029072D2-C914-4387-8C30-FF5B99DAEA1D}"/>
              </a:ext>
            </a:extLst>
          </p:cNvPr>
          <p:cNvPicPr>
            <a:picLocks noChangeAspect="1"/>
          </p:cNvPicPr>
          <p:nvPr/>
        </p:nvPicPr>
        <p:blipFill rotWithShape="1">
          <a:blip r:embed="rId4">
            <a:clrChange>
              <a:clrFrom>
                <a:srgbClr val="DBE3F3">
                  <a:alpha val="96863"/>
                </a:srgbClr>
              </a:clrFrom>
              <a:clrTo>
                <a:srgbClr val="DBE3F3">
                  <a:alpha val="0"/>
                </a:srgbClr>
              </a:clrTo>
            </a:clrChange>
            <a:extLst>
              <a:ext uri="{28A0092B-C50C-407E-A947-70E740481C1C}">
                <a14:useLocalDpi xmlns:a14="http://schemas.microsoft.com/office/drawing/2010/main" val="0"/>
              </a:ext>
            </a:extLst>
          </a:blip>
          <a:srcRect l="7775" r="43208"/>
          <a:stretch/>
        </p:blipFill>
        <p:spPr>
          <a:xfrm>
            <a:off x="4659231" y="1"/>
            <a:ext cx="4482498" cy="6859588"/>
          </a:xfrm>
          <a:prstGeom prst="rect">
            <a:avLst/>
          </a:prstGeom>
        </p:spPr>
      </p:pic>
    </p:spTree>
    <p:extLst>
      <p:ext uri="{BB962C8B-B14F-4D97-AF65-F5344CB8AC3E}">
        <p14:creationId xmlns:p14="http://schemas.microsoft.com/office/powerpoint/2010/main" val="612050140"/>
      </p:ext>
    </p:extLst>
  </p:cSld>
  <p:clrMapOvr>
    <a:masterClrMapping/>
  </p:clrMapOvr>
  <p:hf sldNum="0" hd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Logo White">
    <p:spTree>
      <p:nvGrpSpPr>
        <p:cNvPr id="1" name=""/>
        <p:cNvGrpSpPr/>
        <p:nvPr/>
      </p:nvGrpSpPr>
      <p:grpSpPr>
        <a:xfrm>
          <a:off x="0" y="0"/>
          <a:ext cx="0" cy="0"/>
          <a:chOff x="0" y="0"/>
          <a:chExt cx="0" cy="0"/>
        </a:xfrm>
      </p:grpSpPr>
      <p:pic>
        <p:nvPicPr>
          <p:cNvPr id="2" name="Graphic 1">
            <a:extLst>
              <a:ext uri="{FF2B5EF4-FFF2-40B4-BE49-F238E27FC236}">
                <a16:creationId xmlns="" xmlns:a16="http://schemas.microsoft.com/office/drawing/2014/main" id="{17B390E6-46A0-4BED-B3E2-3051836E071A}"/>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1805451" y="2606030"/>
            <a:ext cx="5533100" cy="1645943"/>
          </a:xfrm>
          <a:prstGeom prst="rect">
            <a:avLst/>
          </a:prstGeom>
        </p:spPr>
      </p:pic>
    </p:spTree>
    <p:extLst>
      <p:ext uri="{BB962C8B-B14F-4D97-AF65-F5344CB8AC3E}">
        <p14:creationId xmlns:p14="http://schemas.microsoft.com/office/powerpoint/2010/main" val="2953337585"/>
      </p:ext>
    </p:extLst>
  </p:cSld>
  <p:clrMapOvr>
    <a:masterClrMapping/>
  </p:clrMapOvr>
  <p:hf sldNum="0" hd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over5 (Image placeholder)">
    <p:bg>
      <p:bgPr>
        <a:solidFill>
          <a:schemeClr val="bg1"/>
        </a:solidFill>
        <a:effectLst/>
      </p:bgPr>
    </p:bg>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11">
            <a:extLst>
              <a:ext uri="{FF2B5EF4-FFF2-40B4-BE49-F238E27FC236}">
                <a16:creationId xmlns="" xmlns:a16="http://schemas.microsoft.com/office/drawing/2014/main" id="{25D6B527-14EF-4F30-9C9C-691EC4327EE7}"/>
              </a:ext>
            </a:extLst>
          </p:cNvPr>
          <p:cNvSpPr>
            <a:spLocks noGrp="1"/>
          </p:cNvSpPr>
          <p:nvPr>
            <p:ph type="pic" sz="quarter" idx="10"/>
          </p:nvPr>
        </p:nvSpPr>
        <p:spPr>
          <a:xfrm>
            <a:off x="3223732" y="-1588"/>
            <a:ext cx="5920268" cy="6859588"/>
          </a:xfrm>
        </p:spPr>
        <p:txBody>
          <a:bodyPr anchor="ctr"/>
          <a:lstStyle>
            <a:lvl1pPr algn="ctr">
              <a:defRPr/>
            </a:lvl1pPr>
          </a:lstStyle>
          <a:p>
            <a:r>
              <a:rPr lang="en-US" smtClean="0"/>
              <a:t>Click icon to add picture</a:t>
            </a:r>
            <a:endParaRPr lang="pt-PT" dirty="0"/>
          </a:p>
        </p:txBody>
      </p:sp>
      <p:sp>
        <p:nvSpPr>
          <p:cNvPr id="14" name="Text Placeholder 13">
            <a:extLst>
              <a:ext uri="{FF2B5EF4-FFF2-40B4-BE49-F238E27FC236}">
                <a16:creationId xmlns="" xmlns:a16="http://schemas.microsoft.com/office/drawing/2014/main" id="{B83CBA49-BBF9-4CF0-9E0B-FF67BA149660}"/>
              </a:ext>
            </a:extLst>
          </p:cNvPr>
          <p:cNvSpPr>
            <a:spLocks noGrp="1"/>
          </p:cNvSpPr>
          <p:nvPr>
            <p:ph type="body" sz="quarter" idx="11" hasCustomPrompt="1"/>
          </p:nvPr>
        </p:nvSpPr>
        <p:spPr>
          <a:xfrm>
            <a:off x="305991" y="3068960"/>
            <a:ext cx="3077766" cy="863600"/>
          </a:xfrm>
        </p:spPr>
        <p:txBody>
          <a:bodyPr lIns="0" tIns="0" rIns="0" bIns="0" anchor="b">
            <a:normAutofit/>
          </a:bodyPr>
          <a:lstStyle>
            <a:lvl1pPr>
              <a:lnSpc>
                <a:spcPts val="3000"/>
              </a:lnSpc>
              <a:defRPr sz="2600">
                <a:solidFill>
                  <a:srgbClr val="0070AD"/>
                </a:solidFill>
              </a:defRPr>
            </a:lvl1pPr>
            <a:lvl2pPr>
              <a:defRPr sz="2400">
                <a:solidFill>
                  <a:srgbClr val="0070AD"/>
                </a:solidFill>
              </a:defRPr>
            </a:lvl2pPr>
          </a:lstStyle>
          <a:p>
            <a:pPr lvl="0"/>
            <a:r>
              <a:rPr lang="en-US" dirty="0"/>
              <a:t>Click to insert title</a:t>
            </a:r>
            <a:endParaRPr lang="pt-PT" dirty="0"/>
          </a:p>
        </p:txBody>
      </p:sp>
      <p:sp>
        <p:nvSpPr>
          <p:cNvPr id="15" name="Text Placeholder 13">
            <a:extLst>
              <a:ext uri="{FF2B5EF4-FFF2-40B4-BE49-F238E27FC236}">
                <a16:creationId xmlns="" xmlns:a16="http://schemas.microsoft.com/office/drawing/2014/main" id="{F4C94DDB-5E07-4F17-ABAA-3E9C5E8683A1}"/>
              </a:ext>
            </a:extLst>
          </p:cNvPr>
          <p:cNvSpPr>
            <a:spLocks noGrp="1"/>
          </p:cNvSpPr>
          <p:nvPr>
            <p:ph type="body" sz="quarter" idx="12" hasCustomPrompt="1"/>
          </p:nvPr>
        </p:nvSpPr>
        <p:spPr>
          <a:xfrm>
            <a:off x="305991" y="4040164"/>
            <a:ext cx="3077766" cy="1189037"/>
          </a:xfrm>
        </p:spPr>
        <p:txBody>
          <a:bodyPr lIns="0" tIns="0" rIns="0" bIns="0">
            <a:normAutofit/>
          </a:bodyPr>
          <a:lstStyle>
            <a:lvl1pPr>
              <a:lnSpc>
                <a:spcPts val="1800"/>
              </a:lnSpc>
              <a:defRPr sz="1600">
                <a:solidFill>
                  <a:srgbClr val="0070AD"/>
                </a:solidFill>
              </a:defRPr>
            </a:lvl1pPr>
            <a:lvl2pPr>
              <a:defRPr sz="1600">
                <a:solidFill>
                  <a:srgbClr val="0070AD"/>
                </a:solidFill>
              </a:defRPr>
            </a:lvl2pPr>
          </a:lstStyle>
          <a:p>
            <a:pPr lvl="0"/>
            <a:r>
              <a:rPr lang="en-US" dirty="0"/>
              <a:t>Click to insert presenter, location, and date</a:t>
            </a:r>
            <a:endParaRPr lang="pt-PT" dirty="0"/>
          </a:p>
        </p:txBody>
      </p:sp>
      <p:pic>
        <p:nvPicPr>
          <p:cNvPr id="5" name="Graphic 9">
            <a:extLst>
              <a:ext uri="{FF2B5EF4-FFF2-40B4-BE49-F238E27FC236}">
                <a16:creationId xmlns="" xmlns:a16="http://schemas.microsoft.com/office/drawing/2014/main" id="{C3D2EC56-D17C-4A75-8178-C69397BC7353}"/>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305991" y="404813"/>
            <a:ext cx="1714500" cy="510013"/>
          </a:xfrm>
          <a:prstGeom prst="rect">
            <a:avLst/>
          </a:prstGeom>
        </p:spPr>
      </p:pic>
    </p:spTree>
    <p:extLst>
      <p:ext uri="{BB962C8B-B14F-4D97-AF65-F5344CB8AC3E}">
        <p14:creationId xmlns:p14="http://schemas.microsoft.com/office/powerpoint/2010/main" val="2627940246"/>
      </p:ext>
    </p:extLst>
  </p:cSld>
  <p:clrMapOvr>
    <a:masterClrMapping/>
  </p:clrMapOvr>
  <p:hf sldNum="0" hdr="0" dt="0"/>
  <p:extLst mod="1">
    <p:ext uri="{DCECCB84-F9BA-43D5-87BE-67443E8EF086}">
      <p15:sldGuideLst xmlns="" xmlns:p15="http://schemas.microsoft.com/office/powerpoint/2012/main">
        <p15:guide id="1" orient="horz" pos="2160" userDrawn="1">
          <p15:clr>
            <a:srgbClr val="FBAE40"/>
          </p15:clr>
        </p15:guide>
        <p15:guide id="2" pos="4634" userDrawn="1">
          <p15:clr>
            <a:srgbClr val="FBAE40"/>
          </p15:clr>
        </p15:guide>
        <p15:guide id="3" pos="7219" userDrawn="1">
          <p15:clr>
            <a:srgbClr val="FBAE40"/>
          </p15:clr>
        </p15:guide>
        <p15:guide id="4" orient="horz" pos="2614" userDrawn="1">
          <p15:clr>
            <a:srgbClr val="FBAE40"/>
          </p15:clr>
        </p15:guide>
        <p15:guide id="5" orient="horz" pos="3203" userDrawn="1">
          <p15:clr>
            <a:srgbClr val="FBAE40"/>
          </p15:clr>
        </p15:guide>
        <p15:guide id="6" orient="horz" pos="3952" userDrawn="1">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cSld name="Title Slide 1">
    <p:spTree>
      <p:nvGrpSpPr>
        <p:cNvPr id="1" name=""/>
        <p:cNvGrpSpPr/>
        <p:nvPr/>
      </p:nvGrpSpPr>
      <p:grpSpPr>
        <a:xfrm>
          <a:off x="0" y="0"/>
          <a:ext cx="0" cy="0"/>
          <a:chOff x="0" y="0"/>
          <a:chExt cx="0" cy="0"/>
        </a:xfrm>
      </p:grpSpPr>
      <p:sp>
        <p:nvSpPr>
          <p:cNvPr id="2" name="Title 1"/>
          <p:cNvSpPr>
            <a:spLocks noGrp="1"/>
          </p:cNvSpPr>
          <p:nvPr>
            <p:ph type="ctrTitle" hasCustomPrompt="1"/>
            <p:custDataLst>
              <p:tags r:id="rId1"/>
            </p:custDataLst>
          </p:nvPr>
        </p:nvSpPr>
        <p:spPr>
          <a:xfrm>
            <a:off x="0" y="2959926"/>
            <a:ext cx="5035137" cy="1098157"/>
          </a:xfrm>
        </p:spPr>
        <p:txBody>
          <a:bodyPr lIns="720000" tIns="33059" rIns="33059" bIns="33059" anchor="t"/>
          <a:lstStyle>
            <a:lvl1pPr marL="0" indent="0" algn="l">
              <a:defRPr sz="3700" b="1">
                <a:solidFill>
                  <a:schemeClr val="tx1"/>
                </a:solidFill>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2"/>
            </p:custDataLst>
          </p:nvPr>
        </p:nvSpPr>
        <p:spPr>
          <a:xfrm>
            <a:off x="4491614" y="4949633"/>
            <a:ext cx="4652387" cy="874227"/>
          </a:xfrm>
        </p:spPr>
        <p:txBody>
          <a:bodyPr lIns="720000" tIns="33059" rIns="33059" bIns="33059"/>
          <a:lstStyle>
            <a:lvl1pPr marL="0" indent="0" algn="l">
              <a:buNone/>
              <a:defRPr sz="2200" b="0">
                <a:solidFill>
                  <a:schemeClr val="tx1"/>
                </a:solidFill>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spTree>
    <p:extLst>
      <p:ext uri="{BB962C8B-B14F-4D97-AF65-F5344CB8AC3E}">
        <p14:creationId xmlns:p14="http://schemas.microsoft.com/office/powerpoint/2010/main" val="145669055"/>
      </p:ext>
    </p:extLst>
  </p:cSld>
  <p:clrMapOvr>
    <a:masterClrMapping/>
  </p:clrMapOvr>
  <p:timing>
    <p:tnLst>
      <p:par>
        <p:cTn id="1" dur="indefinite" restart="never" nodeType="tmRoot"/>
      </p:par>
    </p:tnLst>
  </p:timing>
  <p:hf sldNum="0" hdr="0" dt="0"/>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LessonObjectiv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793764"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092280" y="1828800"/>
            <a:ext cx="2003192" cy="2011680"/>
          </a:xfrm>
          <a:prstGeom prst="rect">
            <a:avLst/>
          </a:prstGeom>
        </p:spPr>
      </p:pic>
    </p:spTree>
    <p:extLst>
      <p:ext uri="{BB962C8B-B14F-4D97-AF65-F5344CB8AC3E}">
        <p14:creationId xmlns:p14="http://schemas.microsoft.com/office/powerpoint/2010/main" val="2245689948"/>
      </p:ext>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0" y="1"/>
          <a:ext cx="135749" cy="143985"/>
        </p:xfrm>
        <a:graphic>
          <a:graphicData uri="http://schemas.openxmlformats.org/presentationml/2006/ole">
            <mc:AlternateContent xmlns:mc="http://schemas.openxmlformats.org/markup-compatibility/2006">
              <mc:Choice xmlns:v="urn:schemas-microsoft-com:vml" Requires="v">
                <p:oleObj spid="_x0000_s9223" name="think-cell Slide" r:id="rId6" imgW="360" imgH="360" progId="">
                  <p:embed/>
                </p:oleObj>
              </mc:Choice>
              <mc:Fallback>
                <p:oleObj name="think-cell Slide" r:id="rId6" imgW="360" imgH="360"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1"/>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3"/>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4"/>
            </p:custDataLst>
          </p:nvPr>
        </p:nvSpPr>
        <p:spPr>
          <a:xfrm>
            <a:off x="298516" y="1494766"/>
            <a:ext cx="8845484"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extLst>
      <p:ext uri="{BB962C8B-B14F-4D97-AF65-F5344CB8AC3E}">
        <p14:creationId xmlns:p14="http://schemas.microsoft.com/office/powerpoint/2010/main" val="673782060"/>
      </p:ext>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Dem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7" y="1494766"/>
            <a:ext cx="6649748"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17410"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020272" y="1828800"/>
            <a:ext cx="2103120" cy="15554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9920008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Lab">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7" y="1494766"/>
            <a:ext cx="6559484"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18434"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858000" y="1828800"/>
            <a:ext cx="2286000" cy="16039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8687109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Summar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19458" name="Picture 2" descr="http://www.strategic-resume.com/wp-content/uploads/2015/08/SummaryIcon.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82885" y="1494990"/>
            <a:ext cx="16383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76503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essonObjectiv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793764"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092280" y="1828800"/>
            <a:ext cx="2003192" cy="2011680"/>
          </a:xfrm>
          <a:prstGeom prst="rect">
            <a:avLst/>
          </a:prstGeom>
        </p:spPr>
      </p:pic>
    </p:spTree>
    <p:extLst>
      <p:ext uri="{BB962C8B-B14F-4D97-AF65-F5344CB8AC3E}">
        <p14:creationId xmlns:p14="http://schemas.microsoft.com/office/powerpoint/2010/main" val="2245689948"/>
      </p:ext>
    </p:extLst>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Assessm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20482"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70375" y="1828800"/>
            <a:ext cx="1828800" cy="18194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2887064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ection Opener1">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phic 2">
            <a:extLst>
              <a:ext uri="{FF2B5EF4-FFF2-40B4-BE49-F238E27FC236}">
                <a16:creationId xmlns="" xmlns:a16="http://schemas.microsoft.com/office/drawing/2014/main" id="{02DEF159-660E-4893-A63C-7C2BB5EEB9A1}"/>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t="18343" b="19135"/>
          <a:stretch/>
        </p:blipFill>
        <p:spPr>
          <a:xfrm flipH="1">
            <a:off x="683570" y="-3448"/>
            <a:ext cx="8474589" cy="6858000"/>
          </a:xfrm>
          <a:prstGeom prst="rect">
            <a:avLst/>
          </a:prstGeom>
        </p:spPr>
      </p:pic>
      <p:sp>
        <p:nvSpPr>
          <p:cNvPr id="7"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4892122" y="1844825"/>
            <a:ext cx="3945890" cy="1182207"/>
          </a:xfrm>
          <a:prstGeom prst="rect">
            <a:avLst/>
          </a:prstGeom>
        </p:spPr>
        <p:txBody>
          <a:bodyPr anchor="b">
            <a:normAutofit/>
          </a:bodyPr>
          <a:lstStyle>
            <a:lvl1pPr marL="0" indent="0" algn="r">
              <a:lnSpc>
                <a:spcPts val="3000"/>
              </a:lnSpc>
              <a:buNone/>
              <a:defRPr sz="2600">
                <a:solidFill>
                  <a:schemeClr val="accent2"/>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5" name="Graphic 9">
            <a:extLst>
              <a:ext uri="{FF2B5EF4-FFF2-40B4-BE49-F238E27FC236}">
                <a16:creationId xmlns="" xmlns:a16="http://schemas.microsoft.com/office/drawing/2014/main" id="{C3D2EC56-D17C-4A75-8178-C69397BC7353}"/>
              </a:ext>
            </a:extLst>
          </p:cNvPr>
          <p:cNvPicPr>
            <a:picLocks noChangeAspect="1"/>
          </p:cNvPicPr>
          <p:nvPr userDrawn="1"/>
        </p:nvPicPr>
        <p:blipFill>
          <a:blip r:embed="rId4">
            <a:extLst>
              <a:ext uri="{96DAC541-7B7A-43D3-8B79-37D633B846F1}">
                <asvg:svgBlip xmlns="" xmlns:asvg="http://schemas.microsoft.com/office/drawing/2016/SVG/main" r:embed="rId5"/>
              </a:ext>
            </a:extLst>
          </a:blip>
          <a:stretch>
            <a:fillRect/>
          </a:stretch>
        </p:blipFill>
        <p:spPr>
          <a:xfrm>
            <a:off x="305991" y="6101477"/>
            <a:ext cx="1714500" cy="510013"/>
          </a:xfrm>
          <a:prstGeom prst="rect">
            <a:avLst/>
          </a:prstGeom>
        </p:spPr>
      </p:pic>
    </p:spTree>
    <p:extLst>
      <p:ext uri="{BB962C8B-B14F-4D97-AF65-F5344CB8AC3E}">
        <p14:creationId xmlns:p14="http://schemas.microsoft.com/office/powerpoint/2010/main" val="219652343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Opener2">
    <p:bg>
      <p:bgPr>
        <a:solidFill>
          <a:schemeClr val="bg1"/>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 xmlns:a16="http://schemas.microsoft.com/office/drawing/2014/main" id="{BED4D731-14A5-4158-B245-8DDD87FF6DE2}"/>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10880" b="21349"/>
          <a:stretch/>
        </p:blipFill>
        <p:spPr>
          <a:xfrm flipH="1">
            <a:off x="3676014" y="838201"/>
            <a:ext cx="5467986" cy="6019801"/>
          </a:xfrm>
          <a:prstGeom prst="rect">
            <a:avLst/>
          </a:prstGeom>
        </p:spPr>
      </p:pic>
      <p:sp>
        <p:nvSpPr>
          <p:cNvPr id="7"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5274078" y="2946391"/>
            <a:ext cx="3563932" cy="1418714"/>
          </a:xfrm>
          <a:prstGeom prst="rect">
            <a:avLst/>
          </a:prstGeom>
        </p:spPr>
        <p:txBody>
          <a:bodyPr anchor="b">
            <a:normAutofit/>
          </a:bodyPr>
          <a:lstStyle>
            <a:lvl1pPr marL="0" indent="0" algn="r">
              <a:lnSpc>
                <a:spcPts val="3000"/>
              </a:lnSpc>
              <a:buNone/>
              <a:defRPr sz="2600">
                <a:solidFill>
                  <a:schemeClr val="bg1"/>
                </a:solidFill>
              </a:defRPr>
            </a:lvl1pPr>
            <a:lvl2pPr marL="457200" indent="0">
              <a:buNone/>
              <a:defRPr sz="6000">
                <a:solidFill>
                  <a:schemeClr val="bg1"/>
                </a:solidFill>
              </a:defRPr>
            </a:lvl2pPr>
          </a:lstStyle>
          <a:p>
            <a:pPr lvl="0"/>
            <a:r>
              <a:rPr lang="en-US" dirty="0"/>
              <a:t>Click to add section title</a:t>
            </a:r>
          </a:p>
        </p:txBody>
      </p:sp>
      <p:pic>
        <p:nvPicPr>
          <p:cNvPr id="6" name="Picture Placeholder 4">
            <a:extLst>
              <a:ext uri="{FF2B5EF4-FFF2-40B4-BE49-F238E27FC236}">
                <a16:creationId xmlns="" xmlns:a16="http://schemas.microsoft.com/office/drawing/2014/main" id="{F75B031B-5C69-4C3C-AB8F-4121747DCE28}"/>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22708" r="22708"/>
          <a:stretch/>
        </p:blipFill>
        <p:spPr>
          <a:xfrm flipH="1">
            <a:off x="0" y="-1588"/>
            <a:ext cx="4991100" cy="6859588"/>
          </a:xfrm>
          <a:prstGeom prst="rect">
            <a:avLst/>
          </a:prstGeom>
        </p:spPr>
      </p:pic>
    </p:spTree>
    <p:extLst>
      <p:ext uri="{BB962C8B-B14F-4D97-AF65-F5344CB8AC3E}">
        <p14:creationId xmlns:p14="http://schemas.microsoft.com/office/powerpoint/2010/main" val="239295646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ection Opener3">
    <p:spTree>
      <p:nvGrpSpPr>
        <p:cNvPr id="1" name=""/>
        <p:cNvGrpSpPr/>
        <p:nvPr/>
      </p:nvGrpSpPr>
      <p:grpSpPr>
        <a:xfrm>
          <a:off x="0" y="0"/>
          <a:ext cx="0" cy="0"/>
          <a:chOff x="0" y="0"/>
          <a:chExt cx="0" cy="0"/>
        </a:xfrm>
      </p:grpSpPr>
      <p:pic>
        <p:nvPicPr>
          <p:cNvPr id="5" name="Graphic 4">
            <a:extLst>
              <a:ext uri="{FF2B5EF4-FFF2-40B4-BE49-F238E27FC236}">
                <a16:creationId xmlns="" xmlns:a16="http://schemas.microsoft.com/office/drawing/2014/main" id="{0D082B2F-E38E-4D6E-A192-6C0B73045E4D}"/>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21126" b="21349"/>
          <a:stretch/>
        </p:blipFill>
        <p:spPr>
          <a:xfrm flipH="1">
            <a:off x="4304664" y="838201"/>
            <a:ext cx="4839336" cy="6019801"/>
          </a:xfrm>
          <a:prstGeom prst="rect">
            <a:avLst/>
          </a:prstGeom>
        </p:spPr>
      </p:pic>
      <p:sp>
        <p:nvSpPr>
          <p:cNvPr id="6"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5274078" y="2946391"/>
            <a:ext cx="3563932" cy="1418714"/>
          </a:xfrm>
          <a:prstGeom prst="rect">
            <a:avLst/>
          </a:prstGeom>
        </p:spPr>
        <p:txBody>
          <a:bodyPr anchor="b">
            <a:normAutofit/>
          </a:bodyPr>
          <a:lstStyle>
            <a:lvl1pPr marL="0" indent="0" algn="r">
              <a:lnSpc>
                <a:spcPts val="3000"/>
              </a:lnSpc>
              <a:buNone/>
              <a:defRPr sz="2600">
                <a:solidFill>
                  <a:schemeClr val="bg1"/>
                </a:solidFill>
              </a:defRPr>
            </a:lvl1pPr>
            <a:lvl2pPr marL="457200" indent="0">
              <a:buNone/>
              <a:defRPr sz="6000">
                <a:solidFill>
                  <a:schemeClr val="bg1"/>
                </a:solidFill>
              </a:defRPr>
            </a:lvl2pPr>
          </a:lstStyle>
          <a:p>
            <a:pPr lvl="0"/>
            <a:r>
              <a:rPr lang="en-US" dirty="0"/>
              <a:t>Click to add section title</a:t>
            </a:r>
          </a:p>
        </p:txBody>
      </p:sp>
      <p:pic>
        <p:nvPicPr>
          <p:cNvPr id="9" name="Picture Placeholder 8">
            <a:extLst>
              <a:ext uri="{FF2B5EF4-FFF2-40B4-BE49-F238E27FC236}">
                <a16:creationId xmlns="" xmlns:a16="http://schemas.microsoft.com/office/drawing/2014/main" id="{E4613513-ABFF-4BEA-B28E-9C187BF2D4BC}"/>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7072" r="38344"/>
          <a:stretch/>
        </p:blipFill>
        <p:spPr>
          <a:xfrm>
            <a:off x="0" y="-1588"/>
            <a:ext cx="4991100" cy="6859588"/>
          </a:xfrm>
          <a:prstGeom prst="rect">
            <a:avLst/>
          </a:prstGeom>
        </p:spPr>
      </p:pic>
    </p:spTree>
    <p:extLst>
      <p:ext uri="{BB962C8B-B14F-4D97-AF65-F5344CB8AC3E}">
        <p14:creationId xmlns:p14="http://schemas.microsoft.com/office/powerpoint/2010/main" val="213210837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 Opener4">
    <p:spTree>
      <p:nvGrpSpPr>
        <p:cNvPr id="1" name=""/>
        <p:cNvGrpSpPr/>
        <p:nvPr/>
      </p:nvGrpSpPr>
      <p:grpSpPr>
        <a:xfrm>
          <a:off x="0" y="0"/>
          <a:ext cx="0" cy="0"/>
          <a:chOff x="0" y="0"/>
          <a:chExt cx="0" cy="0"/>
        </a:xfrm>
      </p:grpSpPr>
      <p:sp>
        <p:nvSpPr>
          <p:cNvPr id="9" name="Rectangle 8"/>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9"/>
          <p:cNvSpPr>
            <a:spLocks/>
          </p:cNvSpPr>
          <p:nvPr userDrawn="1"/>
        </p:nvSpPr>
        <p:spPr bwMode="auto">
          <a:xfrm>
            <a:off x="-234534" y="0"/>
            <a:ext cx="6570222" cy="8102938"/>
          </a:xfrm>
          <a:custGeom>
            <a:avLst/>
            <a:gdLst>
              <a:gd name="T0" fmla="*/ 1453 w 1637"/>
              <a:gd name="T1" fmla="*/ 0 h 1514"/>
              <a:gd name="T2" fmla="*/ 1238 w 1637"/>
              <a:gd name="T3" fmla="*/ 494 h 1514"/>
              <a:gd name="T4" fmla="*/ 763 w 1637"/>
              <a:gd name="T5" fmla="*/ 1046 h 1514"/>
              <a:gd name="T6" fmla="*/ 0 w 1637"/>
              <a:gd name="T7" fmla="*/ 1449 h 1514"/>
              <a:gd name="T8" fmla="*/ 0 w 1637"/>
              <a:gd name="T9" fmla="*/ 0 h 1514"/>
              <a:gd name="T10" fmla="*/ 1453 w 1637"/>
              <a:gd name="T11" fmla="*/ 0 h 1514"/>
            </a:gdLst>
            <a:ahLst/>
            <a:cxnLst>
              <a:cxn ang="0">
                <a:pos x="T0" y="T1"/>
              </a:cxn>
              <a:cxn ang="0">
                <a:pos x="T2" y="T3"/>
              </a:cxn>
              <a:cxn ang="0">
                <a:pos x="T4" y="T5"/>
              </a:cxn>
              <a:cxn ang="0">
                <a:pos x="T6" y="T7"/>
              </a:cxn>
              <a:cxn ang="0">
                <a:pos x="T8" y="T9"/>
              </a:cxn>
              <a:cxn ang="0">
                <a:pos x="T10" y="T11"/>
              </a:cxn>
            </a:cxnLst>
            <a:rect l="0" t="0" r="r" b="b"/>
            <a:pathLst>
              <a:path w="1637" h="1514">
                <a:moveTo>
                  <a:pt x="1453" y="0"/>
                </a:moveTo>
                <a:cubicBezTo>
                  <a:pt x="1453" y="0"/>
                  <a:pt x="1637" y="326"/>
                  <a:pt x="1238" y="494"/>
                </a:cubicBezTo>
                <a:cubicBezTo>
                  <a:pt x="840" y="663"/>
                  <a:pt x="594" y="755"/>
                  <a:pt x="763" y="1046"/>
                </a:cubicBezTo>
                <a:cubicBezTo>
                  <a:pt x="230" y="1514"/>
                  <a:pt x="0" y="1449"/>
                  <a:pt x="0" y="1449"/>
                </a:cubicBezTo>
                <a:cubicBezTo>
                  <a:pt x="0" y="0"/>
                  <a:pt x="0" y="0"/>
                  <a:pt x="0" y="0"/>
                </a:cubicBezTo>
                <a:lnTo>
                  <a:pt x="1453"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Picture Placeholder 11">
            <a:extLst>
              <a:ext uri="{FF2B5EF4-FFF2-40B4-BE49-F238E27FC236}">
                <a16:creationId xmlns="" xmlns:a16="http://schemas.microsoft.com/office/drawing/2014/main" id="{D4E263B9-5E55-409E-9F7C-2F67A89E06AA}"/>
              </a:ext>
            </a:extLst>
          </p:cNvPr>
          <p:cNvSpPr>
            <a:spLocks noGrp="1"/>
          </p:cNvSpPr>
          <p:nvPr>
            <p:ph type="pic" sz="quarter" idx="10"/>
          </p:nvPr>
        </p:nvSpPr>
        <p:spPr>
          <a:xfrm>
            <a:off x="3707904" y="-1634"/>
            <a:ext cx="5436096" cy="6859588"/>
          </a:xfrm>
          <a:prstGeom prst="rect">
            <a:avLst/>
          </a:prstGeom>
          <a:noFill/>
        </p:spPr>
        <p:txBody>
          <a:bodyPr anchor="ctr"/>
          <a:lstStyle>
            <a:lvl1pPr marL="0" indent="0" algn="ctr">
              <a:buNone/>
              <a:defRPr/>
            </a:lvl1pPr>
          </a:lstStyle>
          <a:p>
            <a:r>
              <a:rPr lang="en-US" smtClean="0"/>
              <a:t>Click icon to add picture</a:t>
            </a:r>
            <a:endParaRPr lang="pt-PT" dirty="0"/>
          </a:p>
        </p:txBody>
      </p:sp>
      <p:pic>
        <p:nvPicPr>
          <p:cNvPr id="10" name="Picture Placeholder 8">
            <a:extLst>
              <a:ext uri="{FF2B5EF4-FFF2-40B4-BE49-F238E27FC236}">
                <a16:creationId xmlns="" xmlns:a16="http://schemas.microsoft.com/office/drawing/2014/main" id="{7DA917D4-CE5A-49F4-8CAC-F6D6EE4C786F}"/>
              </a:ext>
            </a:extLst>
          </p:cNvPr>
          <p:cNvPicPr>
            <a:picLocks noChangeAspect="1"/>
          </p:cNvPicPr>
          <p:nvPr userDrawn="1"/>
        </p:nvPicPr>
        <p:blipFill>
          <a:blip r:embed="rId2">
            <a:extLst>
              <a:ext uri="{28A0092B-C50C-407E-A947-70E740481C1C}">
                <a14:useLocalDpi xmlns:a14="http://schemas.microsoft.com/office/drawing/2010/main" val="0"/>
              </a:ext>
            </a:extLst>
          </a:blip>
          <a:srcRect l="9322" r="9322"/>
          <a:stretch>
            <a:fillRect/>
          </a:stretch>
        </p:blipFill>
        <p:spPr>
          <a:xfrm>
            <a:off x="1704977" y="-1588"/>
            <a:ext cx="7439025" cy="6859588"/>
          </a:xfrm>
          <a:prstGeom prst="rect">
            <a:avLst/>
          </a:prstGeom>
        </p:spPr>
      </p:pic>
      <p:sp>
        <p:nvSpPr>
          <p:cNvPr id="7"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305992" y="434517"/>
            <a:ext cx="4103991" cy="1698343"/>
          </a:xfrm>
          <a:prstGeom prst="rect">
            <a:avLst/>
          </a:prstGeom>
        </p:spPr>
        <p:txBody>
          <a:bodyPr anchor="b">
            <a:noAutofit/>
          </a:bodyPr>
          <a:lstStyle>
            <a:lvl1pPr marL="0" indent="0">
              <a:lnSpc>
                <a:spcPts val="3000"/>
              </a:lnSpc>
              <a:buNone/>
              <a:defRPr sz="2600">
                <a:solidFill>
                  <a:schemeClr val="bg1"/>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11"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129668190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ext with Shapes - Layout1">
    <p:bg>
      <p:bgRef idx="1001">
        <a:schemeClr val="bg1"/>
      </p:bgRef>
    </p:bg>
    <p:spTree>
      <p:nvGrpSpPr>
        <p:cNvPr id="1" name=""/>
        <p:cNvGrpSpPr/>
        <p:nvPr/>
      </p:nvGrpSpPr>
      <p:grpSpPr>
        <a:xfrm>
          <a:off x="0" y="0"/>
          <a:ext cx="0" cy="0"/>
          <a:chOff x="0" y="0"/>
          <a:chExt cx="0" cy="0"/>
        </a:xfrm>
      </p:grpSpPr>
      <p:pic>
        <p:nvPicPr>
          <p:cNvPr id="8" name="Graphic 7">
            <a:extLst>
              <a:ext uri="{FF2B5EF4-FFF2-40B4-BE49-F238E27FC236}">
                <a16:creationId xmlns="" xmlns:a16="http://schemas.microsoft.com/office/drawing/2014/main" id="{E94103CC-22C5-4F38-9B77-3524E8A553F9}"/>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r="23077" b="19676"/>
          <a:stretch/>
        </p:blipFill>
        <p:spPr>
          <a:xfrm rot="16200000">
            <a:off x="3202528" y="916524"/>
            <a:ext cx="6857997" cy="5024954"/>
          </a:xfrm>
          <a:prstGeom prst="rect">
            <a:avLst/>
          </a:prstGeom>
        </p:spPr>
      </p:pic>
      <p:sp>
        <p:nvSpPr>
          <p:cNvPr id="50" name="Text Placeholder 7">
            <a:extLst>
              <a:ext uri="{FF2B5EF4-FFF2-40B4-BE49-F238E27FC236}">
                <a16:creationId xmlns="" xmlns:a16="http://schemas.microsoft.com/office/drawing/2014/main" id="{4E956B68-B273-4648-AC4B-C9A05A745160}"/>
              </a:ext>
            </a:extLst>
          </p:cNvPr>
          <p:cNvSpPr>
            <a:spLocks noGrp="1"/>
          </p:cNvSpPr>
          <p:nvPr>
            <p:ph type="body" sz="quarter" idx="32" hasCustomPrompt="1"/>
          </p:nvPr>
        </p:nvSpPr>
        <p:spPr>
          <a:xfrm>
            <a:off x="1385646" y="2708920"/>
            <a:ext cx="2484276"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51" name="Text Placeholder 7">
            <a:extLst>
              <a:ext uri="{FF2B5EF4-FFF2-40B4-BE49-F238E27FC236}">
                <a16:creationId xmlns="" xmlns:a16="http://schemas.microsoft.com/office/drawing/2014/main" id="{F12D7C74-E8A0-4A7D-95DA-A14111669514}"/>
              </a:ext>
            </a:extLst>
          </p:cNvPr>
          <p:cNvSpPr>
            <a:spLocks noGrp="1"/>
          </p:cNvSpPr>
          <p:nvPr>
            <p:ph type="body" sz="quarter" idx="33" hasCustomPrompt="1"/>
          </p:nvPr>
        </p:nvSpPr>
        <p:spPr>
          <a:xfrm>
            <a:off x="1385646" y="3645024"/>
            <a:ext cx="2484276"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9" name="Picture Placeholder 48">
            <a:extLst>
              <a:ext uri="{FF2B5EF4-FFF2-40B4-BE49-F238E27FC236}">
                <a16:creationId xmlns="" xmlns:a16="http://schemas.microsoft.com/office/drawing/2014/main" id="{4212BD44-DEDF-4B08-8824-204652F9616E}"/>
              </a:ext>
            </a:extLst>
          </p:cNvPr>
          <p:cNvSpPr>
            <a:spLocks noGrp="1"/>
          </p:cNvSpPr>
          <p:nvPr>
            <p:ph type="pic" sz="quarter" idx="10"/>
          </p:nvPr>
        </p:nvSpPr>
        <p:spPr>
          <a:xfrm>
            <a:off x="4914901" y="2060577"/>
            <a:ext cx="3682604" cy="2722563"/>
          </a:xfrm>
          <a:prstGeom prst="rect">
            <a:avLst/>
          </a:prstGeom>
        </p:spPr>
        <p:txBody>
          <a:bodyPr anchor="ctr"/>
          <a:lstStyle>
            <a:lvl1pPr algn="ctr">
              <a:defRPr/>
            </a:lvl1pPr>
          </a:lstStyle>
          <a:p>
            <a:r>
              <a:rPr lang="en-US" smtClean="0"/>
              <a:t>Click icon to add picture</a:t>
            </a:r>
            <a:endParaRPr lang="pt-PT"/>
          </a:p>
        </p:txBody>
      </p:sp>
      <p:sp>
        <p:nvSpPr>
          <p:cNvPr id="52" name="Text Placeholder 7">
            <a:extLst>
              <a:ext uri="{FF2B5EF4-FFF2-40B4-BE49-F238E27FC236}">
                <a16:creationId xmlns="" xmlns:a16="http://schemas.microsoft.com/office/drawing/2014/main" id="{92D6AE9D-467E-46C0-B32B-79A9B07CDD13}"/>
              </a:ext>
            </a:extLst>
          </p:cNvPr>
          <p:cNvSpPr>
            <a:spLocks noGrp="1"/>
          </p:cNvSpPr>
          <p:nvPr>
            <p:ph type="body" sz="quarter" idx="34" hasCustomPrompt="1"/>
          </p:nvPr>
        </p:nvSpPr>
        <p:spPr>
          <a:xfrm>
            <a:off x="1385646" y="4630276"/>
            <a:ext cx="2484276"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7"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2" y="404813"/>
            <a:ext cx="739835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pic>
        <p:nvPicPr>
          <p:cNvPr id="9" name="Graphic 4">
            <a:extLst>
              <a:ext uri="{FF2B5EF4-FFF2-40B4-BE49-F238E27FC236}">
                <a16:creationId xmlns="" xmlns:a16="http://schemas.microsoft.com/office/drawing/2014/main" id="{D67A1EFD-D78D-4138-B2FE-E0A098B59C34}"/>
              </a:ext>
            </a:extLst>
          </p:cNvPr>
          <p:cNvPicPr>
            <a:picLocks noChangeAspect="1"/>
          </p:cNvPicPr>
          <p:nvPr userDrawn="1"/>
        </p:nvPicPr>
        <p:blipFill rotWithShape="1">
          <a:blip r:embed="rId4">
            <a:extLst>
              <a:ext uri="{96DAC541-7B7A-43D3-8B79-37D633B846F1}">
                <asvg:svgBlip xmlns="" xmlns:asvg="http://schemas.microsoft.com/office/drawing/2016/SVG/main" r:embed="rId5"/>
              </a:ext>
            </a:extLst>
          </a:blip>
          <a:srcRect l="81836" t="-4713" b="16530"/>
          <a:stretch/>
        </p:blipFill>
        <p:spPr>
          <a:xfrm>
            <a:off x="8618564" y="164829"/>
            <a:ext cx="318267" cy="459624"/>
          </a:xfrm>
          <a:prstGeom prst="rect">
            <a:avLst/>
          </a:prstGeom>
        </p:spPr>
      </p:pic>
      <p:cxnSp>
        <p:nvCxnSpPr>
          <p:cNvPr id="11"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6"/>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8658796" y="6555758"/>
            <a:ext cx="360996"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14"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923991557"/>
      </p:ext>
    </p:extLst>
  </p:cSld>
  <p:clrMapOvr>
    <a:overrideClrMapping bg1="lt1" tx1="dk1" bg2="lt2" tx2="dk2" accent1="accent1" accent2="accent2" accent3="accent3" accent4="accent4" accent5="accent5" accent6="accent6" hlink="hlink" folHlink="folHlink"/>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ext with Shapes - Layout2">
    <p:bg>
      <p:bgPr>
        <a:solidFill>
          <a:srgbClr val="E6E7E7"/>
        </a:solidFill>
        <a:effectLst/>
      </p:bgPr>
    </p:bg>
    <p:spTree>
      <p:nvGrpSpPr>
        <p:cNvPr id="1" name=""/>
        <p:cNvGrpSpPr/>
        <p:nvPr/>
      </p:nvGrpSpPr>
      <p:grpSpPr>
        <a:xfrm>
          <a:off x="0" y="0"/>
          <a:ext cx="0" cy="0"/>
          <a:chOff x="0" y="0"/>
          <a:chExt cx="0" cy="0"/>
        </a:xfrm>
      </p:grpSpPr>
      <p:sp>
        <p:nvSpPr>
          <p:cNvPr id="10" name="Text Placeholder 13">
            <a:extLst>
              <a:ext uri="{FF2B5EF4-FFF2-40B4-BE49-F238E27FC236}">
                <a16:creationId xmlns="" xmlns:a16="http://schemas.microsoft.com/office/drawing/2014/main" id="{7D1DC75A-C7A4-44A4-B19C-D445335545B0}"/>
              </a:ext>
            </a:extLst>
          </p:cNvPr>
          <p:cNvSpPr>
            <a:spLocks noGrp="1"/>
          </p:cNvSpPr>
          <p:nvPr>
            <p:ph type="body" sz="quarter" idx="11" hasCustomPrompt="1"/>
          </p:nvPr>
        </p:nvSpPr>
        <p:spPr>
          <a:xfrm>
            <a:off x="305991" y="2204871"/>
            <a:ext cx="2714144" cy="2924629"/>
          </a:xfrm>
          <a:prstGeom prst="rect">
            <a:avLst/>
          </a:prstGeom>
        </p:spPr>
        <p:txBody>
          <a:bodyPr lIns="0" tIns="0" rIns="0" bIns="0" anchor="b">
            <a:normAutofit/>
          </a:bodyPr>
          <a:lstStyle>
            <a:lvl1pPr>
              <a:lnSpc>
                <a:spcPts val="6200"/>
              </a:lnSpc>
              <a:defRPr sz="5400">
                <a:solidFill>
                  <a:srgbClr val="2C004B"/>
                </a:solidFill>
              </a:defRPr>
            </a:lvl1pPr>
            <a:lvl2pPr marL="457200" indent="0">
              <a:lnSpc>
                <a:spcPts val="6200"/>
              </a:lnSpc>
              <a:buNone/>
              <a:defRPr sz="5400">
                <a:solidFill>
                  <a:srgbClr val="2C004B"/>
                </a:solidFill>
              </a:defRPr>
            </a:lvl2pPr>
          </a:lstStyle>
          <a:p>
            <a:pPr lvl="0"/>
            <a:r>
              <a:rPr lang="en-US" dirty="0"/>
              <a:t>Edit text styles</a:t>
            </a:r>
          </a:p>
        </p:txBody>
      </p:sp>
      <p:sp>
        <p:nvSpPr>
          <p:cNvPr id="11" name="Text Placeholder 13">
            <a:extLst>
              <a:ext uri="{FF2B5EF4-FFF2-40B4-BE49-F238E27FC236}">
                <a16:creationId xmlns="" xmlns:a16="http://schemas.microsoft.com/office/drawing/2014/main" id="{563879A0-0979-491A-8758-371BB7AD935B}"/>
              </a:ext>
            </a:extLst>
          </p:cNvPr>
          <p:cNvSpPr>
            <a:spLocks noGrp="1"/>
          </p:cNvSpPr>
          <p:nvPr>
            <p:ph type="body" sz="quarter" idx="12" hasCustomPrompt="1"/>
          </p:nvPr>
        </p:nvSpPr>
        <p:spPr>
          <a:xfrm>
            <a:off x="305991" y="5273460"/>
            <a:ext cx="2714144" cy="675820"/>
          </a:xfrm>
          <a:prstGeom prst="rect">
            <a:avLst/>
          </a:prstGeom>
        </p:spPr>
        <p:txBody>
          <a:bodyPr lIns="0" tIns="0" rIns="0" bIns="0">
            <a:normAutofit/>
          </a:bodyPr>
          <a:lstStyle>
            <a:lvl1pPr>
              <a:lnSpc>
                <a:spcPts val="1800"/>
              </a:lnSpc>
              <a:defRPr sz="1600">
                <a:solidFill>
                  <a:srgbClr val="2C004B"/>
                </a:solidFill>
              </a:defRPr>
            </a:lvl1pPr>
            <a:lvl2pPr marL="457200" indent="0">
              <a:buNone/>
              <a:defRPr sz="1800">
                <a:solidFill>
                  <a:srgbClr val="2C004B"/>
                </a:solidFill>
              </a:defRPr>
            </a:lvl2pPr>
          </a:lstStyle>
          <a:p>
            <a:pPr lvl="0"/>
            <a:r>
              <a:rPr lang="en-US" dirty="0"/>
              <a:t>Edit text styles</a:t>
            </a:r>
          </a:p>
        </p:txBody>
      </p:sp>
      <p:grpSp>
        <p:nvGrpSpPr>
          <p:cNvPr id="9" name="Group 8">
            <a:extLst>
              <a:ext uri="{FF2B5EF4-FFF2-40B4-BE49-F238E27FC236}">
                <a16:creationId xmlns="" xmlns:a16="http://schemas.microsoft.com/office/drawing/2014/main" id="{A76958A6-8FB1-445D-BB17-D619DC39E089}"/>
              </a:ext>
            </a:extLst>
          </p:cNvPr>
          <p:cNvGrpSpPr/>
          <p:nvPr userDrawn="1"/>
        </p:nvGrpSpPr>
        <p:grpSpPr>
          <a:xfrm>
            <a:off x="2596391" y="0"/>
            <a:ext cx="6547611" cy="6858000"/>
            <a:chOff x="3461852" y="0"/>
            <a:chExt cx="8730148" cy="6858000"/>
          </a:xfrm>
        </p:grpSpPr>
        <p:sp>
          <p:nvSpPr>
            <p:cNvPr id="12" name="Freeform: Shape 11">
              <a:extLst>
                <a:ext uri="{FF2B5EF4-FFF2-40B4-BE49-F238E27FC236}">
                  <a16:creationId xmlns="" xmlns:a16="http://schemas.microsoft.com/office/drawing/2014/main" id="{3C37792F-39D6-4A1F-BE84-103229E3E4C7}"/>
                </a:ext>
              </a:extLst>
            </p:cNvPr>
            <p:cNvSpPr/>
            <p:nvPr/>
          </p:nvSpPr>
          <p:spPr>
            <a:xfrm>
              <a:off x="3461852" y="0"/>
              <a:ext cx="8730148" cy="6858000"/>
            </a:xfrm>
            <a:custGeom>
              <a:avLst/>
              <a:gdLst>
                <a:gd name="connsiteX0" fmla="*/ 0 w 8730148"/>
                <a:gd name="connsiteY0" fmla="*/ 0 h 6858000"/>
                <a:gd name="connsiteX1" fmla="*/ 8730148 w 8730148"/>
                <a:gd name="connsiteY1" fmla="*/ 0 h 6858000"/>
                <a:gd name="connsiteX2" fmla="*/ 8730148 w 8730148"/>
                <a:gd name="connsiteY2" fmla="*/ 23679 h 6858000"/>
                <a:gd name="connsiteX3" fmla="*/ 8730148 w 8730148"/>
                <a:gd name="connsiteY3" fmla="*/ 495863 h 6858000"/>
                <a:gd name="connsiteX4" fmla="*/ 8730148 w 8730148"/>
                <a:gd name="connsiteY4" fmla="*/ 952308 h 6858000"/>
                <a:gd name="connsiteX5" fmla="*/ 8730148 w 8730148"/>
                <a:gd name="connsiteY5" fmla="*/ 1393283 h 6858000"/>
                <a:gd name="connsiteX6" fmla="*/ 8730148 w 8730148"/>
                <a:gd name="connsiteY6" fmla="*/ 1819052 h 6858000"/>
                <a:gd name="connsiteX7" fmla="*/ 8730148 w 8730148"/>
                <a:gd name="connsiteY7" fmla="*/ 2229885 h 6858000"/>
                <a:gd name="connsiteX8" fmla="*/ 8730148 w 8730148"/>
                <a:gd name="connsiteY8" fmla="*/ 2626046 h 6858000"/>
                <a:gd name="connsiteX9" fmla="*/ 8730148 w 8730148"/>
                <a:gd name="connsiteY9" fmla="*/ 3007803 h 6858000"/>
                <a:gd name="connsiteX10" fmla="*/ 8730148 w 8730148"/>
                <a:gd name="connsiteY10" fmla="*/ 3375422 h 6858000"/>
                <a:gd name="connsiteX11" fmla="*/ 8730148 w 8730148"/>
                <a:gd name="connsiteY11" fmla="*/ 3729171 h 6858000"/>
                <a:gd name="connsiteX12" fmla="*/ 8730148 w 8730148"/>
                <a:gd name="connsiteY12" fmla="*/ 4069315 h 6858000"/>
                <a:gd name="connsiteX13" fmla="*/ 8730148 w 8730148"/>
                <a:gd name="connsiteY13" fmla="*/ 4396123 h 6858000"/>
                <a:gd name="connsiteX14" fmla="*/ 8730148 w 8730148"/>
                <a:gd name="connsiteY14" fmla="*/ 4709860 h 6858000"/>
                <a:gd name="connsiteX15" fmla="*/ 8730148 w 8730148"/>
                <a:gd name="connsiteY15" fmla="*/ 5010793 h 6858000"/>
                <a:gd name="connsiteX16" fmla="*/ 8730148 w 8730148"/>
                <a:gd name="connsiteY16" fmla="*/ 5299189 h 6858000"/>
                <a:gd name="connsiteX17" fmla="*/ 8730148 w 8730148"/>
                <a:gd name="connsiteY17" fmla="*/ 5575315 h 6858000"/>
                <a:gd name="connsiteX18" fmla="*/ 8730148 w 8730148"/>
                <a:gd name="connsiteY18" fmla="*/ 5839437 h 6858000"/>
                <a:gd name="connsiteX19" fmla="*/ 8730148 w 8730148"/>
                <a:gd name="connsiteY19" fmla="*/ 6091822 h 6858000"/>
                <a:gd name="connsiteX20" fmla="*/ 8730148 w 8730148"/>
                <a:gd name="connsiteY20" fmla="*/ 6332738 h 6858000"/>
                <a:gd name="connsiteX21" fmla="*/ 8730148 w 8730148"/>
                <a:gd name="connsiteY21" fmla="*/ 6562450 h 6858000"/>
                <a:gd name="connsiteX22" fmla="*/ 8730148 w 8730148"/>
                <a:gd name="connsiteY22" fmla="*/ 6781226 h 6858000"/>
                <a:gd name="connsiteX23" fmla="*/ 8730148 w 8730148"/>
                <a:gd name="connsiteY23" fmla="*/ 6858000 h 6858000"/>
                <a:gd name="connsiteX24" fmla="*/ 1680266 w 8730148"/>
                <a:gd name="connsiteY24" fmla="*/ 6858000 h 6858000"/>
                <a:gd name="connsiteX25" fmla="*/ 1725275 w 8730148"/>
                <a:gd name="connsiteY25" fmla="*/ 6819058 h 6858000"/>
                <a:gd name="connsiteX26" fmla="*/ 3705962 w 8730148"/>
                <a:gd name="connsiteY26" fmla="*/ 2012619 h 6858000"/>
                <a:gd name="connsiteX27" fmla="*/ 116582 w 8730148"/>
                <a:gd name="connsiteY27" fmla="*/ 25323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730148" h="6858000">
                  <a:moveTo>
                    <a:pt x="0" y="0"/>
                  </a:moveTo>
                  <a:lnTo>
                    <a:pt x="8730148" y="0"/>
                  </a:lnTo>
                  <a:lnTo>
                    <a:pt x="8730148" y="23679"/>
                  </a:lnTo>
                  <a:lnTo>
                    <a:pt x="8730148" y="495863"/>
                  </a:lnTo>
                  <a:lnTo>
                    <a:pt x="8730148" y="952308"/>
                  </a:lnTo>
                  <a:lnTo>
                    <a:pt x="8730148" y="1393283"/>
                  </a:lnTo>
                  <a:lnTo>
                    <a:pt x="8730148" y="1819052"/>
                  </a:lnTo>
                  <a:lnTo>
                    <a:pt x="8730148" y="2229885"/>
                  </a:lnTo>
                  <a:lnTo>
                    <a:pt x="8730148" y="2626046"/>
                  </a:lnTo>
                  <a:lnTo>
                    <a:pt x="8730148" y="3007803"/>
                  </a:lnTo>
                  <a:lnTo>
                    <a:pt x="8730148" y="3375422"/>
                  </a:lnTo>
                  <a:lnTo>
                    <a:pt x="8730148" y="3729171"/>
                  </a:lnTo>
                  <a:lnTo>
                    <a:pt x="8730148" y="4069315"/>
                  </a:lnTo>
                  <a:lnTo>
                    <a:pt x="8730148" y="4396123"/>
                  </a:lnTo>
                  <a:lnTo>
                    <a:pt x="8730148" y="4709860"/>
                  </a:lnTo>
                  <a:lnTo>
                    <a:pt x="8730148" y="5010793"/>
                  </a:lnTo>
                  <a:lnTo>
                    <a:pt x="8730148" y="5299189"/>
                  </a:lnTo>
                  <a:lnTo>
                    <a:pt x="8730148" y="5575315"/>
                  </a:lnTo>
                  <a:lnTo>
                    <a:pt x="8730148" y="5839437"/>
                  </a:lnTo>
                  <a:lnTo>
                    <a:pt x="8730148" y="6091822"/>
                  </a:lnTo>
                  <a:lnTo>
                    <a:pt x="8730148" y="6332738"/>
                  </a:lnTo>
                  <a:lnTo>
                    <a:pt x="8730148" y="6562450"/>
                  </a:lnTo>
                  <a:lnTo>
                    <a:pt x="8730148" y="6781226"/>
                  </a:lnTo>
                  <a:lnTo>
                    <a:pt x="8730148" y="6858000"/>
                  </a:lnTo>
                  <a:lnTo>
                    <a:pt x="1680266" y="6858000"/>
                  </a:lnTo>
                  <a:lnTo>
                    <a:pt x="1725275" y="6819058"/>
                  </a:lnTo>
                  <a:cubicBezTo>
                    <a:pt x="4662995" y="4201443"/>
                    <a:pt x="4141233" y="1217168"/>
                    <a:pt x="3705962" y="2012619"/>
                  </a:cubicBezTo>
                  <a:cubicBezTo>
                    <a:pt x="3516434" y="3033940"/>
                    <a:pt x="1425698" y="2929072"/>
                    <a:pt x="116582" y="253235"/>
                  </a:cubicBezTo>
                  <a:close/>
                </a:path>
              </a:pathLst>
            </a:custGeom>
            <a:solidFill>
              <a:srgbClr val="2C0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Freeform 10">
              <a:extLst>
                <a:ext uri="{FF2B5EF4-FFF2-40B4-BE49-F238E27FC236}">
                  <a16:creationId xmlns="" xmlns:a16="http://schemas.microsoft.com/office/drawing/2014/main" id="{D9D750E2-E6DE-4123-9001-1391D1C49BBA}"/>
                </a:ext>
              </a:extLst>
            </p:cNvPr>
            <p:cNvSpPr>
              <a:spLocks/>
            </p:cNvSpPr>
            <p:nvPr/>
          </p:nvSpPr>
          <p:spPr bwMode="auto">
            <a:xfrm>
              <a:off x="6813803" y="2034666"/>
              <a:ext cx="669225" cy="544797"/>
            </a:xfrm>
            <a:custGeom>
              <a:avLst/>
              <a:gdLst>
                <a:gd name="T0" fmla="*/ 98 w 149"/>
                <a:gd name="T1" fmla="*/ 84 h 121"/>
                <a:gd name="T2" fmla="*/ 149 w 149"/>
                <a:gd name="T3" fmla="*/ 34 h 121"/>
                <a:gd name="T4" fmla="*/ 112 w 149"/>
                <a:gd name="T5" fmla="*/ 0 h 121"/>
                <a:gd name="T6" fmla="*/ 39 w 149"/>
                <a:gd name="T7" fmla="*/ 78 h 121"/>
                <a:gd name="T8" fmla="*/ 0 w 149"/>
                <a:gd name="T9" fmla="*/ 113 h 121"/>
                <a:gd name="T10" fmla="*/ 29 w 149"/>
                <a:gd name="T11" fmla="*/ 121 h 121"/>
                <a:gd name="T12" fmla="*/ 99 w 149"/>
                <a:gd name="T13" fmla="*/ 99 h 121"/>
                <a:gd name="T14" fmla="*/ 64 w 149"/>
                <a:gd name="T15" fmla="*/ 67 h 121"/>
                <a:gd name="T16" fmla="*/ 98 w 149"/>
                <a:gd name="T17" fmla="*/ 84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1">
                  <a:moveTo>
                    <a:pt x="98" y="84"/>
                  </a:moveTo>
                  <a:cubicBezTo>
                    <a:pt x="127" y="84"/>
                    <a:pt x="149" y="61"/>
                    <a:pt x="149" y="34"/>
                  </a:cubicBezTo>
                  <a:cubicBezTo>
                    <a:pt x="147" y="22"/>
                    <a:pt x="143" y="0"/>
                    <a:pt x="112" y="0"/>
                  </a:cubicBezTo>
                  <a:cubicBezTo>
                    <a:pt x="78" y="0"/>
                    <a:pt x="67" y="47"/>
                    <a:pt x="39" y="78"/>
                  </a:cubicBezTo>
                  <a:cubicBezTo>
                    <a:pt x="37" y="95"/>
                    <a:pt x="20" y="111"/>
                    <a:pt x="0" y="113"/>
                  </a:cubicBezTo>
                  <a:cubicBezTo>
                    <a:pt x="5" y="118"/>
                    <a:pt x="16" y="121"/>
                    <a:pt x="29" y="121"/>
                  </a:cubicBezTo>
                  <a:cubicBezTo>
                    <a:pt x="54" y="121"/>
                    <a:pt x="83" y="114"/>
                    <a:pt x="99" y="99"/>
                  </a:cubicBezTo>
                  <a:cubicBezTo>
                    <a:pt x="78" y="99"/>
                    <a:pt x="65" y="86"/>
                    <a:pt x="64" y="67"/>
                  </a:cubicBezTo>
                  <a:cubicBezTo>
                    <a:pt x="74" y="79"/>
                    <a:pt x="85" y="84"/>
                    <a:pt x="98" y="84"/>
                  </a:cubicBezTo>
                </a:path>
              </a:pathLst>
            </a:custGeom>
            <a:solidFill>
              <a:srgbClr val="00B9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4" name="Freeform 11">
              <a:extLst>
                <a:ext uri="{FF2B5EF4-FFF2-40B4-BE49-F238E27FC236}">
                  <a16:creationId xmlns="" xmlns:a16="http://schemas.microsoft.com/office/drawing/2014/main" id="{53936070-5445-4D5B-B6F0-A72D3CC87FBE}"/>
                </a:ext>
              </a:extLst>
            </p:cNvPr>
            <p:cNvSpPr>
              <a:spLocks/>
            </p:cNvSpPr>
            <p:nvPr/>
          </p:nvSpPr>
          <p:spPr bwMode="auto">
            <a:xfrm>
              <a:off x="6464057" y="1641201"/>
              <a:ext cx="1018971" cy="860913"/>
            </a:xfrm>
            <a:custGeom>
              <a:avLst/>
              <a:gdLst>
                <a:gd name="T0" fmla="*/ 227 w 227"/>
                <a:gd name="T1" fmla="*/ 120 h 192"/>
                <a:gd name="T2" fmla="*/ 188 w 227"/>
                <a:gd name="T3" fmla="*/ 40 h 192"/>
                <a:gd name="T4" fmla="*/ 127 w 227"/>
                <a:gd name="T5" fmla="*/ 2 h 192"/>
                <a:gd name="T6" fmla="*/ 122 w 227"/>
                <a:gd name="T7" fmla="*/ 0 h 192"/>
                <a:gd name="T8" fmla="*/ 121 w 227"/>
                <a:gd name="T9" fmla="*/ 0 h 192"/>
                <a:gd name="T10" fmla="*/ 0 w 227"/>
                <a:gd name="T11" fmla="*/ 125 h 192"/>
                <a:gd name="T12" fmla="*/ 42 w 227"/>
                <a:gd name="T13" fmla="*/ 187 h 192"/>
                <a:gd name="T14" fmla="*/ 85 w 227"/>
                <a:gd name="T15" fmla="*/ 187 h 192"/>
                <a:gd name="T16" fmla="*/ 117 w 227"/>
                <a:gd name="T17" fmla="*/ 166 h 192"/>
                <a:gd name="T18" fmla="*/ 190 w 227"/>
                <a:gd name="T19" fmla="*/ 88 h 192"/>
                <a:gd name="T20" fmla="*/ 227 w 227"/>
                <a:gd name="T21" fmla="*/ 122 h 192"/>
                <a:gd name="T22" fmla="*/ 227 w 227"/>
                <a:gd name="T23" fmla="*/ 12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2">
                  <a:moveTo>
                    <a:pt x="227" y="120"/>
                  </a:moveTo>
                  <a:cubicBezTo>
                    <a:pt x="226" y="88"/>
                    <a:pt x="211" y="61"/>
                    <a:pt x="188" y="40"/>
                  </a:cubicBezTo>
                  <a:cubicBezTo>
                    <a:pt x="170" y="23"/>
                    <a:pt x="149" y="11"/>
                    <a:pt x="127" y="2"/>
                  </a:cubicBezTo>
                  <a:cubicBezTo>
                    <a:pt x="125" y="1"/>
                    <a:pt x="123" y="0"/>
                    <a:pt x="122" y="0"/>
                  </a:cubicBezTo>
                  <a:cubicBezTo>
                    <a:pt x="122" y="0"/>
                    <a:pt x="122" y="0"/>
                    <a:pt x="121" y="0"/>
                  </a:cubicBezTo>
                  <a:cubicBezTo>
                    <a:pt x="94" y="32"/>
                    <a:pt x="0" y="57"/>
                    <a:pt x="0" y="125"/>
                  </a:cubicBezTo>
                  <a:cubicBezTo>
                    <a:pt x="0" y="152"/>
                    <a:pt x="17" y="176"/>
                    <a:pt x="42" y="187"/>
                  </a:cubicBezTo>
                  <a:cubicBezTo>
                    <a:pt x="56" y="192"/>
                    <a:pt x="70" y="192"/>
                    <a:pt x="85" y="187"/>
                  </a:cubicBezTo>
                  <a:cubicBezTo>
                    <a:pt x="98" y="183"/>
                    <a:pt x="108" y="175"/>
                    <a:pt x="117" y="166"/>
                  </a:cubicBezTo>
                  <a:cubicBezTo>
                    <a:pt x="145" y="135"/>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
        <p:nvSpPr>
          <p:cNvPr id="8" name="Retângulo 43">
            <a:extLst>
              <a:ext uri="{FF2B5EF4-FFF2-40B4-BE49-F238E27FC236}">
                <a16:creationId xmlns="" xmlns:a16="http://schemas.microsoft.com/office/drawing/2014/main" id="{834ADCB4-BFB1-450D-8F6D-64217F4CD92C}"/>
              </a:ext>
            </a:extLst>
          </p:cNvPr>
          <p:cNvSpPr/>
          <p:nvPr userDrawn="1"/>
        </p:nvSpPr>
        <p:spPr>
          <a:xfrm>
            <a:off x="7122497" y="6555758"/>
            <a:ext cx="1667765"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
        <p:nvSpPr>
          <p:cNvPr id="15" name="Retângulo 43">
            <a:extLst>
              <a:ext uri="{FF2B5EF4-FFF2-40B4-BE49-F238E27FC236}">
                <a16:creationId xmlns="" xmlns:a16="http://schemas.microsoft.com/office/drawing/2014/main" id="{25FC8637-25BD-4C09-AF25-56B4243DAB3D}"/>
              </a:ext>
            </a:extLst>
          </p:cNvPr>
          <p:cNvSpPr/>
          <p:nvPr userDrawn="1"/>
        </p:nvSpPr>
        <p:spPr>
          <a:xfrm>
            <a:off x="8658796" y="6555758"/>
            <a:ext cx="360996"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20"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166433517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nk-White">
    <p:spTree>
      <p:nvGrpSpPr>
        <p:cNvPr id="1" name=""/>
        <p:cNvGrpSpPr/>
        <p:nvPr/>
      </p:nvGrpSpPr>
      <p:grpSpPr>
        <a:xfrm>
          <a:off x="0" y="0"/>
          <a:ext cx="0" cy="0"/>
          <a:chOff x="0" y="0"/>
          <a:chExt cx="0" cy="0"/>
        </a:xfrm>
      </p:grpSpPr>
      <p:sp>
        <p:nvSpPr>
          <p:cNvPr id="3"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21808584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Grey">
    <p:spTree>
      <p:nvGrpSpPr>
        <p:cNvPr id="1" name=""/>
        <p:cNvGrpSpPr/>
        <p:nvPr/>
      </p:nvGrpSpPr>
      <p:grpSpPr>
        <a:xfrm>
          <a:off x="0" y="0"/>
          <a:ext cx="0" cy="0"/>
          <a:chOff x="0" y="0"/>
          <a:chExt cx="0" cy="0"/>
        </a:xfrm>
      </p:grpSpPr>
      <p:sp>
        <p:nvSpPr>
          <p:cNvPr id="6" name="Rectangle 5"/>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0"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52583164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4 Charts">
    <p:bg>
      <p:bgRef idx="1001">
        <a:schemeClr val="bg1"/>
      </p:bgRef>
    </p:bg>
    <p:spTree>
      <p:nvGrpSpPr>
        <p:cNvPr id="1" name=""/>
        <p:cNvGrpSpPr/>
        <p:nvPr/>
      </p:nvGrpSpPr>
      <p:grpSpPr>
        <a:xfrm>
          <a:off x="0" y="0"/>
          <a:ext cx="0" cy="0"/>
          <a:chOff x="0" y="0"/>
          <a:chExt cx="0" cy="0"/>
        </a:xfrm>
      </p:grpSpPr>
      <p:sp>
        <p:nvSpPr>
          <p:cNvPr id="21" name="Text Placeholder 4">
            <a:extLst>
              <a:ext uri="{FF2B5EF4-FFF2-40B4-BE49-F238E27FC236}">
                <a16:creationId xmlns="" xmlns:a16="http://schemas.microsoft.com/office/drawing/2014/main" id="{7B710EB7-4E56-449A-B5D4-12A5A50A258D}"/>
              </a:ext>
            </a:extLst>
          </p:cNvPr>
          <p:cNvSpPr>
            <a:spLocks noGrp="1"/>
          </p:cNvSpPr>
          <p:nvPr>
            <p:ph type="body" sz="quarter" idx="14" hasCustomPrompt="1"/>
          </p:nvPr>
        </p:nvSpPr>
        <p:spPr>
          <a:xfrm>
            <a:off x="305991" y="1428082"/>
            <a:ext cx="4157663"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7" name="Chart Placeholder 16">
            <a:extLst>
              <a:ext uri="{FF2B5EF4-FFF2-40B4-BE49-F238E27FC236}">
                <a16:creationId xmlns="" xmlns:a16="http://schemas.microsoft.com/office/drawing/2014/main" id="{6093AB2F-A9E2-4259-8D2A-0E33C88FF1BC}"/>
              </a:ext>
            </a:extLst>
          </p:cNvPr>
          <p:cNvSpPr>
            <a:spLocks noGrp="1"/>
          </p:cNvSpPr>
          <p:nvPr>
            <p:ph type="chart" sz="quarter" idx="10"/>
          </p:nvPr>
        </p:nvSpPr>
        <p:spPr>
          <a:xfrm>
            <a:off x="305991" y="1824707"/>
            <a:ext cx="4157663" cy="1963738"/>
          </a:xfrm>
          <a:prstGeom prst="rect">
            <a:avLst/>
          </a:prstGeom>
        </p:spPr>
        <p:txBody>
          <a:bodyPr anchor="ctr"/>
          <a:lstStyle>
            <a:lvl1pPr algn="ctr">
              <a:defRPr/>
            </a:lvl1pPr>
          </a:lstStyle>
          <a:p>
            <a:r>
              <a:rPr lang="en-US" smtClean="0"/>
              <a:t>Click icon to add chart</a:t>
            </a:r>
            <a:endParaRPr lang="pt-PT"/>
          </a:p>
        </p:txBody>
      </p:sp>
      <p:sp>
        <p:nvSpPr>
          <p:cNvPr id="18" name="Chart Placeholder 16">
            <a:extLst>
              <a:ext uri="{FF2B5EF4-FFF2-40B4-BE49-F238E27FC236}">
                <a16:creationId xmlns="" xmlns:a16="http://schemas.microsoft.com/office/drawing/2014/main" id="{FFC514B9-95FB-485B-B1AD-4193B2310907}"/>
              </a:ext>
            </a:extLst>
          </p:cNvPr>
          <p:cNvSpPr>
            <a:spLocks noGrp="1"/>
          </p:cNvSpPr>
          <p:nvPr>
            <p:ph type="chart" sz="quarter" idx="11"/>
          </p:nvPr>
        </p:nvSpPr>
        <p:spPr>
          <a:xfrm>
            <a:off x="4680350" y="1824707"/>
            <a:ext cx="4157663" cy="1963738"/>
          </a:xfrm>
          <a:prstGeom prst="rect">
            <a:avLst/>
          </a:prstGeom>
        </p:spPr>
        <p:txBody>
          <a:bodyPr anchor="ctr"/>
          <a:lstStyle>
            <a:lvl1pPr algn="ctr">
              <a:defRPr/>
            </a:lvl1pPr>
          </a:lstStyle>
          <a:p>
            <a:r>
              <a:rPr lang="en-US" smtClean="0"/>
              <a:t>Click icon to add chart</a:t>
            </a:r>
            <a:endParaRPr lang="pt-PT"/>
          </a:p>
        </p:txBody>
      </p:sp>
      <p:sp>
        <p:nvSpPr>
          <p:cNvPr id="22" name="Text Placeholder 4">
            <a:extLst>
              <a:ext uri="{FF2B5EF4-FFF2-40B4-BE49-F238E27FC236}">
                <a16:creationId xmlns="" xmlns:a16="http://schemas.microsoft.com/office/drawing/2014/main" id="{212267A8-F086-40EB-BC5F-D9FE81725052}"/>
              </a:ext>
            </a:extLst>
          </p:cNvPr>
          <p:cNvSpPr>
            <a:spLocks noGrp="1"/>
          </p:cNvSpPr>
          <p:nvPr>
            <p:ph type="body" sz="quarter" idx="15" hasCustomPrompt="1"/>
          </p:nvPr>
        </p:nvSpPr>
        <p:spPr>
          <a:xfrm>
            <a:off x="4680350" y="1412882"/>
            <a:ext cx="4157663"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2"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5" name="Text Placeholder 4">
            <a:extLst>
              <a:ext uri="{FF2B5EF4-FFF2-40B4-BE49-F238E27FC236}">
                <a16:creationId xmlns="" xmlns:a16="http://schemas.microsoft.com/office/drawing/2014/main" id="{7B710EB7-4E56-449A-B5D4-12A5A50A258D}"/>
              </a:ext>
            </a:extLst>
          </p:cNvPr>
          <p:cNvSpPr>
            <a:spLocks noGrp="1"/>
          </p:cNvSpPr>
          <p:nvPr>
            <p:ph type="body" sz="quarter" idx="16" hasCustomPrompt="1"/>
          </p:nvPr>
        </p:nvSpPr>
        <p:spPr>
          <a:xfrm>
            <a:off x="305991" y="4081449"/>
            <a:ext cx="4157663"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6" name="Chart Placeholder 16">
            <a:extLst>
              <a:ext uri="{FF2B5EF4-FFF2-40B4-BE49-F238E27FC236}">
                <a16:creationId xmlns="" xmlns:a16="http://schemas.microsoft.com/office/drawing/2014/main" id="{6093AB2F-A9E2-4259-8D2A-0E33C88FF1BC}"/>
              </a:ext>
            </a:extLst>
          </p:cNvPr>
          <p:cNvSpPr>
            <a:spLocks noGrp="1"/>
          </p:cNvSpPr>
          <p:nvPr>
            <p:ph type="chart" sz="quarter" idx="17"/>
          </p:nvPr>
        </p:nvSpPr>
        <p:spPr>
          <a:xfrm>
            <a:off x="305991" y="4478079"/>
            <a:ext cx="4157663" cy="1963738"/>
          </a:xfrm>
          <a:prstGeom prst="rect">
            <a:avLst/>
          </a:prstGeom>
        </p:spPr>
        <p:txBody>
          <a:bodyPr anchor="ctr"/>
          <a:lstStyle>
            <a:lvl1pPr algn="ctr">
              <a:defRPr/>
            </a:lvl1pPr>
          </a:lstStyle>
          <a:p>
            <a:r>
              <a:rPr lang="en-US" smtClean="0"/>
              <a:t>Click icon to add chart</a:t>
            </a:r>
            <a:endParaRPr lang="pt-PT"/>
          </a:p>
        </p:txBody>
      </p:sp>
      <p:sp>
        <p:nvSpPr>
          <p:cNvPr id="27" name="Chart Placeholder 16">
            <a:extLst>
              <a:ext uri="{FF2B5EF4-FFF2-40B4-BE49-F238E27FC236}">
                <a16:creationId xmlns="" xmlns:a16="http://schemas.microsoft.com/office/drawing/2014/main" id="{FFC514B9-95FB-485B-B1AD-4193B2310907}"/>
              </a:ext>
            </a:extLst>
          </p:cNvPr>
          <p:cNvSpPr>
            <a:spLocks noGrp="1"/>
          </p:cNvSpPr>
          <p:nvPr>
            <p:ph type="chart" sz="quarter" idx="18"/>
          </p:nvPr>
        </p:nvSpPr>
        <p:spPr>
          <a:xfrm>
            <a:off x="4680350" y="4478079"/>
            <a:ext cx="4157663" cy="1963738"/>
          </a:xfrm>
          <a:prstGeom prst="rect">
            <a:avLst/>
          </a:prstGeom>
        </p:spPr>
        <p:txBody>
          <a:bodyPr anchor="ctr"/>
          <a:lstStyle>
            <a:lvl1pPr algn="ctr">
              <a:defRPr/>
            </a:lvl1pPr>
          </a:lstStyle>
          <a:p>
            <a:r>
              <a:rPr lang="en-US" smtClean="0"/>
              <a:t>Click icon to add chart</a:t>
            </a:r>
            <a:endParaRPr lang="pt-PT"/>
          </a:p>
        </p:txBody>
      </p:sp>
      <p:sp>
        <p:nvSpPr>
          <p:cNvPr id="28" name="Text Placeholder 4">
            <a:extLst>
              <a:ext uri="{FF2B5EF4-FFF2-40B4-BE49-F238E27FC236}">
                <a16:creationId xmlns="" xmlns:a16="http://schemas.microsoft.com/office/drawing/2014/main" id="{212267A8-F086-40EB-BC5F-D9FE81725052}"/>
              </a:ext>
            </a:extLst>
          </p:cNvPr>
          <p:cNvSpPr>
            <a:spLocks noGrp="1"/>
          </p:cNvSpPr>
          <p:nvPr>
            <p:ph type="body" sz="quarter" idx="19" hasCustomPrompt="1"/>
          </p:nvPr>
        </p:nvSpPr>
        <p:spPr>
          <a:xfrm>
            <a:off x="4680350" y="4066247"/>
            <a:ext cx="4157663"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9"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093753981"/>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7" y="1494766"/>
            <a:ext cx="6649748"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17410"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020272" y="1828800"/>
            <a:ext cx="2103120" cy="15554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9920008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Agenda with Bullets">
    <p:spTree>
      <p:nvGrpSpPr>
        <p:cNvPr id="1" name=""/>
        <p:cNvGrpSpPr/>
        <p:nvPr/>
      </p:nvGrpSpPr>
      <p:grpSpPr>
        <a:xfrm>
          <a:off x="0" y="0"/>
          <a:ext cx="0" cy="0"/>
          <a:chOff x="0" y="0"/>
          <a:chExt cx="0" cy="0"/>
        </a:xfrm>
      </p:grpSpPr>
      <p:pic>
        <p:nvPicPr>
          <p:cNvPr id="12" name="Graphic 11">
            <a:extLst>
              <a:ext uri="{FF2B5EF4-FFF2-40B4-BE49-F238E27FC236}">
                <a16:creationId xmlns="" xmlns:a16="http://schemas.microsoft.com/office/drawing/2014/main" id="{10113F8D-52D8-4246-B9BC-1A6D3EF8C72C}"/>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b="25000"/>
          <a:stretch>
            <a:fillRect/>
          </a:stretch>
        </p:blipFill>
        <p:spPr>
          <a:xfrm>
            <a:off x="0" y="1485900"/>
            <a:ext cx="4817324" cy="5372100"/>
          </a:xfrm>
          <a:custGeom>
            <a:avLst/>
            <a:gdLst>
              <a:gd name="connsiteX0" fmla="*/ 0 w 6149773"/>
              <a:gd name="connsiteY0" fmla="*/ 0 h 5143500"/>
              <a:gd name="connsiteX1" fmla="*/ 6149773 w 6149773"/>
              <a:gd name="connsiteY1" fmla="*/ 0 h 5143500"/>
              <a:gd name="connsiteX2" fmla="*/ 6149773 w 6149773"/>
              <a:gd name="connsiteY2" fmla="*/ 5143500 h 5143500"/>
              <a:gd name="connsiteX3" fmla="*/ 0 w 6149773"/>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6149773" h="5143500">
                <a:moveTo>
                  <a:pt x="0" y="0"/>
                </a:moveTo>
                <a:lnTo>
                  <a:pt x="6149773" y="0"/>
                </a:lnTo>
                <a:lnTo>
                  <a:pt x="6149773" y="5143500"/>
                </a:lnTo>
                <a:lnTo>
                  <a:pt x="0" y="5143500"/>
                </a:lnTo>
                <a:close/>
              </a:path>
            </a:pathLst>
          </a:custGeom>
        </p:spPr>
      </p:pic>
      <p:sp>
        <p:nvSpPr>
          <p:cNvPr id="39" name="Text Placeholder 7">
            <a:extLst>
              <a:ext uri="{FF2B5EF4-FFF2-40B4-BE49-F238E27FC236}">
                <a16:creationId xmlns="" xmlns:a16="http://schemas.microsoft.com/office/drawing/2014/main" id="{3E908611-FBB7-4987-BE0F-F09EAF1FFC80}"/>
              </a:ext>
            </a:extLst>
          </p:cNvPr>
          <p:cNvSpPr>
            <a:spLocks noGrp="1"/>
          </p:cNvSpPr>
          <p:nvPr>
            <p:ph type="body" sz="quarter" idx="11" hasCustomPrompt="1"/>
          </p:nvPr>
        </p:nvSpPr>
        <p:spPr>
          <a:xfrm>
            <a:off x="6056712" y="1268413"/>
            <a:ext cx="27813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 xmlns:a16="http://schemas.microsoft.com/office/drawing/2014/main" id="{306025B9-0362-4974-8920-7C764289CBA0}"/>
              </a:ext>
            </a:extLst>
          </p:cNvPr>
          <p:cNvSpPr>
            <a:spLocks noGrp="1"/>
          </p:cNvSpPr>
          <p:nvPr>
            <p:ph type="body" sz="quarter" idx="12" hasCustomPrompt="1"/>
          </p:nvPr>
        </p:nvSpPr>
        <p:spPr>
          <a:xfrm>
            <a:off x="6056712" y="1927538"/>
            <a:ext cx="2781301" cy="555448"/>
          </a:xfrm>
          <a:prstGeom prst="rect">
            <a:avLst/>
          </a:prstGeom>
        </p:spPr>
        <p:txBody>
          <a:bodyPr anchor="ctr">
            <a:noAutofit/>
          </a:bodyPr>
          <a:lstStyle>
            <a:lvl1pPr marL="0" marR="0" indent="0" algn="l" defTabSz="914400" rtl="0" eaLnBrk="1" fontAlgn="auto" latinLnBrk="0" hangingPunct="1">
              <a:lnSpc>
                <a:spcPts val="1600"/>
              </a:lnSpc>
              <a:spcBef>
                <a:spcPts val="0"/>
              </a:spcBef>
              <a:spcAft>
                <a:spcPts val="600"/>
              </a:spcAft>
              <a:buClrTx/>
              <a:buSzTx/>
              <a:buFont typeface="Arial" panose="020B0604020202020204" pitchFamily="34" charset="0"/>
              <a:buNone/>
              <a:tabLs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1" name="Text Placeholder 7">
            <a:extLst>
              <a:ext uri="{FF2B5EF4-FFF2-40B4-BE49-F238E27FC236}">
                <a16:creationId xmlns="" xmlns:a16="http://schemas.microsoft.com/office/drawing/2014/main" id="{257644F2-F28D-4087-B791-1E7F26C4AD1C}"/>
              </a:ext>
            </a:extLst>
          </p:cNvPr>
          <p:cNvSpPr>
            <a:spLocks noGrp="1"/>
          </p:cNvSpPr>
          <p:nvPr>
            <p:ph type="body" sz="quarter" idx="13" hasCustomPrompt="1"/>
          </p:nvPr>
        </p:nvSpPr>
        <p:spPr>
          <a:xfrm>
            <a:off x="6056712" y="2586663"/>
            <a:ext cx="27813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2" name="Text Placeholder 7">
            <a:extLst>
              <a:ext uri="{FF2B5EF4-FFF2-40B4-BE49-F238E27FC236}">
                <a16:creationId xmlns="" xmlns:a16="http://schemas.microsoft.com/office/drawing/2014/main" id="{25F62A33-F672-4099-9B72-9B2267F22ACF}"/>
              </a:ext>
            </a:extLst>
          </p:cNvPr>
          <p:cNvSpPr>
            <a:spLocks noGrp="1"/>
          </p:cNvSpPr>
          <p:nvPr>
            <p:ph type="body" sz="quarter" idx="14" hasCustomPrompt="1"/>
          </p:nvPr>
        </p:nvSpPr>
        <p:spPr>
          <a:xfrm>
            <a:off x="6056712" y="3245788"/>
            <a:ext cx="27813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7">
            <a:extLst>
              <a:ext uri="{FF2B5EF4-FFF2-40B4-BE49-F238E27FC236}">
                <a16:creationId xmlns="" xmlns:a16="http://schemas.microsoft.com/office/drawing/2014/main" id="{72FF6EE1-C46D-4DEB-A508-49B5101CF26E}"/>
              </a:ext>
            </a:extLst>
          </p:cNvPr>
          <p:cNvSpPr>
            <a:spLocks noGrp="1"/>
          </p:cNvSpPr>
          <p:nvPr>
            <p:ph type="body" sz="quarter" idx="15" hasCustomPrompt="1"/>
          </p:nvPr>
        </p:nvSpPr>
        <p:spPr>
          <a:xfrm>
            <a:off x="6056712" y="3904913"/>
            <a:ext cx="27813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4" name="Text Placeholder 7">
            <a:extLst>
              <a:ext uri="{FF2B5EF4-FFF2-40B4-BE49-F238E27FC236}">
                <a16:creationId xmlns="" xmlns:a16="http://schemas.microsoft.com/office/drawing/2014/main" id="{931D06D9-EA9B-42A0-81EE-D669D6CA5F33}"/>
              </a:ext>
            </a:extLst>
          </p:cNvPr>
          <p:cNvSpPr>
            <a:spLocks noGrp="1"/>
          </p:cNvSpPr>
          <p:nvPr>
            <p:ph type="body" sz="quarter" idx="16" hasCustomPrompt="1"/>
          </p:nvPr>
        </p:nvSpPr>
        <p:spPr>
          <a:xfrm>
            <a:off x="6056712" y="4564038"/>
            <a:ext cx="27813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5" name="Text Placeholder 7">
            <a:extLst>
              <a:ext uri="{FF2B5EF4-FFF2-40B4-BE49-F238E27FC236}">
                <a16:creationId xmlns="" xmlns:a16="http://schemas.microsoft.com/office/drawing/2014/main" id="{EFEA829A-6217-4965-B7BD-6BC37F7849AB}"/>
              </a:ext>
            </a:extLst>
          </p:cNvPr>
          <p:cNvSpPr>
            <a:spLocks noGrp="1"/>
          </p:cNvSpPr>
          <p:nvPr>
            <p:ph type="body" sz="quarter" idx="17" hasCustomPrompt="1"/>
          </p:nvPr>
        </p:nvSpPr>
        <p:spPr>
          <a:xfrm>
            <a:off x="6056712" y="5223163"/>
            <a:ext cx="27813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6" name="Text Placeholder 7">
            <a:extLst>
              <a:ext uri="{FF2B5EF4-FFF2-40B4-BE49-F238E27FC236}">
                <a16:creationId xmlns="" xmlns:a16="http://schemas.microsoft.com/office/drawing/2014/main" id="{E05DDB93-91CA-4BAF-9D63-E4134B435D8F}"/>
              </a:ext>
            </a:extLst>
          </p:cNvPr>
          <p:cNvSpPr>
            <a:spLocks noGrp="1"/>
          </p:cNvSpPr>
          <p:nvPr>
            <p:ph type="body" sz="quarter" idx="18" hasCustomPrompt="1"/>
          </p:nvPr>
        </p:nvSpPr>
        <p:spPr>
          <a:xfrm>
            <a:off x="6056712" y="5882286"/>
            <a:ext cx="27813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8" name="Picture Placeholder 47">
            <a:extLst>
              <a:ext uri="{FF2B5EF4-FFF2-40B4-BE49-F238E27FC236}">
                <a16:creationId xmlns="" xmlns:a16="http://schemas.microsoft.com/office/drawing/2014/main" id="{51CA337D-4B25-44C1-847A-AC0D74277B60}"/>
              </a:ext>
            </a:extLst>
          </p:cNvPr>
          <p:cNvSpPr>
            <a:spLocks noGrp="1"/>
          </p:cNvSpPr>
          <p:nvPr>
            <p:ph type="pic" sz="quarter" idx="19"/>
          </p:nvPr>
        </p:nvSpPr>
        <p:spPr>
          <a:xfrm>
            <a:off x="2" y="1381125"/>
            <a:ext cx="5620941" cy="5476875"/>
          </a:xfrm>
          <a:prstGeom prst="rect">
            <a:avLst/>
          </a:prstGeom>
        </p:spPr>
        <p:txBody>
          <a:bodyPr anchor="ctr"/>
          <a:lstStyle>
            <a:lvl1pPr algn="ctr">
              <a:defRPr/>
            </a:lvl1pPr>
          </a:lstStyle>
          <a:p>
            <a:r>
              <a:rPr lang="en-US" smtClean="0"/>
              <a:t>Click icon to add picture</a:t>
            </a:r>
            <a:endParaRPr lang="pt-PT"/>
          </a:p>
        </p:txBody>
      </p:sp>
      <p:sp>
        <p:nvSpPr>
          <p:cNvPr id="13"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5"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4"/>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357477877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ext with Shapes - Layout3">
    <p:spTree>
      <p:nvGrpSpPr>
        <p:cNvPr id="1" name=""/>
        <p:cNvGrpSpPr/>
        <p:nvPr/>
      </p:nvGrpSpPr>
      <p:grpSpPr>
        <a:xfrm>
          <a:off x="0" y="0"/>
          <a:ext cx="0" cy="0"/>
          <a:chOff x="0" y="0"/>
          <a:chExt cx="0" cy="0"/>
        </a:xfrm>
      </p:grpSpPr>
      <p:sp>
        <p:nvSpPr>
          <p:cNvPr id="9" name="Freeform: Shape 8">
            <a:extLst>
              <a:ext uri="{FF2B5EF4-FFF2-40B4-BE49-F238E27FC236}">
                <a16:creationId xmlns="" xmlns:a16="http://schemas.microsoft.com/office/drawing/2014/main" id="{45848EA7-8D7C-4A7B-9182-7C1202EDBFB1}"/>
              </a:ext>
            </a:extLst>
          </p:cNvPr>
          <p:cNvSpPr/>
          <p:nvPr userDrawn="1"/>
        </p:nvSpPr>
        <p:spPr>
          <a:xfrm>
            <a:off x="4162594" y="732976"/>
            <a:ext cx="4981409" cy="6125027"/>
          </a:xfrm>
          <a:custGeom>
            <a:avLst/>
            <a:gdLst>
              <a:gd name="connsiteX0" fmla="*/ 4389354 w 6641878"/>
              <a:gd name="connsiteY0" fmla="*/ 775 h 6125027"/>
              <a:gd name="connsiteX1" fmla="*/ 6309188 w 6641878"/>
              <a:gd name="connsiteY1" fmla="*/ 158122 h 6125027"/>
              <a:gd name="connsiteX2" fmla="*/ 6641878 w 6641878"/>
              <a:gd name="connsiteY2" fmla="*/ 218708 h 6125027"/>
              <a:gd name="connsiteX3" fmla="*/ 6641878 w 6641878"/>
              <a:gd name="connsiteY3" fmla="*/ 6125027 h 6125027"/>
              <a:gd name="connsiteX4" fmla="*/ 0 w 6641878"/>
              <a:gd name="connsiteY4" fmla="*/ 6125027 h 6125027"/>
              <a:gd name="connsiteX5" fmla="*/ 90624 w 6641878"/>
              <a:gd name="connsiteY5" fmla="*/ 5875088 h 6125027"/>
              <a:gd name="connsiteX6" fmla="*/ 3403890 w 6641878"/>
              <a:gd name="connsiteY6" fmla="*/ 22965 h 6125027"/>
              <a:gd name="connsiteX7" fmla="*/ 4389354 w 6641878"/>
              <a:gd name="connsiteY7" fmla="*/ 775 h 612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41878" h="6125027">
                <a:moveTo>
                  <a:pt x="4389354" y="775"/>
                </a:moveTo>
                <a:cubicBezTo>
                  <a:pt x="5042595" y="7500"/>
                  <a:pt x="5686424" y="58155"/>
                  <a:pt x="6309188" y="158122"/>
                </a:cubicBezTo>
                <a:lnTo>
                  <a:pt x="6641878" y="218708"/>
                </a:lnTo>
                <a:lnTo>
                  <a:pt x="6641878" y="6125027"/>
                </a:lnTo>
                <a:lnTo>
                  <a:pt x="0" y="6125027"/>
                </a:lnTo>
                <a:lnTo>
                  <a:pt x="90624" y="5875088"/>
                </a:lnTo>
                <a:cubicBezTo>
                  <a:pt x="963229" y="3633055"/>
                  <a:pt x="2980348" y="1576261"/>
                  <a:pt x="3403890" y="22965"/>
                </a:cubicBezTo>
                <a:cubicBezTo>
                  <a:pt x="3733760" y="5034"/>
                  <a:pt x="4062734" y="-2587"/>
                  <a:pt x="4389354" y="775"/>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7" name="Text Placeholder 7">
            <a:extLst>
              <a:ext uri="{FF2B5EF4-FFF2-40B4-BE49-F238E27FC236}">
                <a16:creationId xmlns="" xmlns:a16="http://schemas.microsoft.com/office/drawing/2014/main" id="{B223EFB8-88D3-4227-B238-464A474B852E}"/>
              </a:ext>
            </a:extLst>
          </p:cNvPr>
          <p:cNvSpPr>
            <a:spLocks noGrp="1"/>
          </p:cNvSpPr>
          <p:nvPr>
            <p:ph type="body" sz="quarter" idx="12" hasCustomPrompt="1"/>
          </p:nvPr>
        </p:nvSpPr>
        <p:spPr>
          <a:xfrm>
            <a:off x="1533528" y="3913792"/>
            <a:ext cx="224582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8" name="Text Placeholder 7">
            <a:extLst>
              <a:ext uri="{FF2B5EF4-FFF2-40B4-BE49-F238E27FC236}">
                <a16:creationId xmlns="" xmlns:a16="http://schemas.microsoft.com/office/drawing/2014/main" id="{274C953F-F6D9-4EEF-A914-7C47201B5536}"/>
              </a:ext>
            </a:extLst>
          </p:cNvPr>
          <p:cNvSpPr>
            <a:spLocks noGrp="1"/>
          </p:cNvSpPr>
          <p:nvPr>
            <p:ph type="body" sz="quarter" idx="13" hasCustomPrompt="1"/>
          </p:nvPr>
        </p:nvSpPr>
        <p:spPr>
          <a:xfrm>
            <a:off x="1533528" y="5111406"/>
            <a:ext cx="224582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5" name="Text Placeholder 7">
            <a:extLst>
              <a:ext uri="{FF2B5EF4-FFF2-40B4-BE49-F238E27FC236}">
                <a16:creationId xmlns="" xmlns:a16="http://schemas.microsoft.com/office/drawing/2014/main" id="{053B0AF9-F410-4C47-9D9C-CAC9890E4210}"/>
              </a:ext>
            </a:extLst>
          </p:cNvPr>
          <p:cNvSpPr>
            <a:spLocks noGrp="1"/>
          </p:cNvSpPr>
          <p:nvPr>
            <p:ph type="body" sz="quarter" idx="10" hasCustomPrompt="1"/>
          </p:nvPr>
        </p:nvSpPr>
        <p:spPr>
          <a:xfrm>
            <a:off x="305994" y="1413990"/>
            <a:ext cx="4723421" cy="894840"/>
          </a:xfrm>
          <a:prstGeom prst="rect">
            <a:avLst/>
          </a:prstGeom>
        </p:spPr>
        <p:txBody>
          <a:bodyPr>
            <a:noAutofit/>
          </a:bodyPr>
          <a:lstStyle>
            <a:lvl1pPr>
              <a:lnSpc>
                <a:spcPts val="2200"/>
              </a:lnSpc>
              <a:defRPr sz="1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6" name="Text Placeholder 7">
            <a:extLst>
              <a:ext uri="{FF2B5EF4-FFF2-40B4-BE49-F238E27FC236}">
                <a16:creationId xmlns="" xmlns:a16="http://schemas.microsoft.com/office/drawing/2014/main" id="{4C26CB88-1502-4963-9C3F-B1DA1792174C}"/>
              </a:ext>
            </a:extLst>
          </p:cNvPr>
          <p:cNvSpPr>
            <a:spLocks noGrp="1"/>
          </p:cNvSpPr>
          <p:nvPr>
            <p:ph type="body" sz="quarter" idx="11" hasCustomPrompt="1"/>
          </p:nvPr>
        </p:nvSpPr>
        <p:spPr>
          <a:xfrm>
            <a:off x="1533528" y="2611604"/>
            <a:ext cx="224582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 xmlns:a16="http://schemas.microsoft.com/office/drawing/2014/main" id="{14E8646B-8451-4052-9B50-DB60E346C8FA}"/>
              </a:ext>
            </a:extLst>
          </p:cNvPr>
          <p:cNvSpPr>
            <a:spLocks noGrp="1"/>
          </p:cNvSpPr>
          <p:nvPr>
            <p:ph type="body" sz="quarter" idx="14" hasCustomPrompt="1"/>
          </p:nvPr>
        </p:nvSpPr>
        <p:spPr>
          <a:xfrm>
            <a:off x="5544108" y="5276728"/>
            <a:ext cx="3293902" cy="729525"/>
          </a:xfrm>
          <a:prstGeom prst="rect">
            <a:avLst/>
          </a:prstGeom>
        </p:spPr>
        <p:txBody>
          <a:bodyPr>
            <a:noAutofit/>
          </a:bodyPr>
          <a:lstStyle>
            <a:lvl1pPr algn="r">
              <a:lnSpc>
                <a:spcPts val="1800"/>
              </a:lnSpc>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42">
            <a:extLst>
              <a:ext uri="{FF2B5EF4-FFF2-40B4-BE49-F238E27FC236}">
                <a16:creationId xmlns="" xmlns:a16="http://schemas.microsoft.com/office/drawing/2014/main" id="{A06380E9-5885-470D-9428-A5F69B32620C}"/>
              </a:ext>
            </a:extLst>
          </p:cNvPr>
          <p:cNvSpPr>
            <a:spLocks noGrp="1"/>
          </p:cNvSpPr>
          <p:nvPr>
            <p:ph type="body" sz="quarter" idx="15" hasCustomPrompt="1"/>
          </p:nvPr>
        </p:nvSpPr>
        <p:spPr>
          <a:xfrm>
            <a:off x="5544108" y="4140771"/>
            <a:ext cx="3293902" cy="974725"/>
          </a:xfrm>
          <a:prstGeom prst="rect">
            <a:avLst/>
          </a:prstGeom>
        </p:spPr>
        <p:txBody>
          <a:bodyPr anchor="b">
            <a:noAutofit/>
          </a:bodyPr>
          <a:lstStyle>
            <a:lvl1pPr algn="r">
              <a:lnSpc>
                <a:spcPts val="3000"/>
              </a:lnSpc>
              <a:defRPr sz="2600">
                <a:solidFill>
                  <a:schemeClr val="bg1"/>
                </a:solidFill>
              </a:defRPr>
            </a:lvl1pPr>
          </a:lstStyle>
          <a:p>
            <a:pPr lvl="0"/>
            <a:r>
              <a:rPr lang="en-US" dirty="0"/>
              <a:t>Click to add subtitle</a:t>
            </a:r>
          </a:p>
        </p:txBody>
      </p:sp>
      <p:sp>
        <p:nvSpPr>
          <p:cNvPr id="10"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1" name="Retângulo 43">
            <a:extLst>
              <a:ext uri="{FF2B5EF4-FFF2-40B4-BE49-F238E27FC236}">
                <a16:creationId xmlns="" xmlns:a16="http://schemas.microsoft.com/office/drawing/2014/main" id="{25FC8637-25BD-4C09-AF25-56B4243DAB3D}"/>
              </a:ext>
            </a:extLst>
          </p:cNvPr>
          <p:cNvSpPr/>
          <p:nvPr userDrawn="1"/>
        </p:nvSpPr>
        <p:spPr>
          <a:xfrm>
            <a:off x="8658796" y="6555758"/>
            <a:ext cx="360996"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13"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23746742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ingle Profile">
    <p:spTree>
      <p:nvGrpSpPr>
        <p:cNvPr id="1" name=""/>
        <p:cNvGrpSpPr/>
        <p:nvPr/>
      </p:nvGrpSpPr>
      <p:grpSpPr>
        <a:xfrm>
          <a:off x="0" y="0"/>
          <a:ext cx="0" cy="0"/>
          <a:chOff x="0" y="0"/>
          <a:chExt cx="0" cy="0"/>
        </a:xfrm>
      </p:grpSpPr>
      <p:sp>
        <p:nvSpPr>
          <p:cNvPr id="12" name="Freeform: Shape 11">
            <a:extLst>
              <a:ext uri="{FF2B5EF4-FFF2-40B4-BE49-F238E27FC236}">
                <a16:creationId xmlns="" xmlns:a16="http://schemas.microsoft.com/office/drawing/2014/main" id="{F5F5AEA1-6A77-4676-B8B3-EF658F5F8430}"/>
              </a:ext>
            </a:extLst>
          </p:cNvPr>
          <p:cNvSpPr/>
          <p:nvPr userDrawn="1"/>
        </p:nvSpPr>
        <p:spPr>
          <a:xfrm>
            <a:off x="0" y="2698314"/>
            <a:ext cx="4696606" cy="4159686"/>
          </a:xfrm>
          <a:custGeom>
            <a:avLst/>
            <a:gdLst>
              <a:gd name="connsiteX0" fmla="*/ 2836724 w 6262141"/>
              <a:gd name="connsiteY0" fmla="*/ 775 h 4159686"/>
              <a:gd name="connsiteX1" fmla="*/ 3822188 w 6262141"/>
              <a:gd name="connsiteY1" fmla="*/ 22965 h 4159686"/>
              <a:gd name="connsiteX2" fmla="*/ 5982756 w 6262141"/>
              <a:gd name="connsiteY2" fmla="*/ 3706589 h 4159686"/>
              <a:gd name="connsiteX3" fmla="*/ 6262141 w 6262141"/>
              <a:gd name="connsiteY3" fmla="*/ 4159686 h 4159686"/>
              <a:gd name="connsiteX4" fmla="*/ 0 w 6262141"/>
              <a:gd name="connsiteY4" fmla="*/ 4159686 h 4159686"/>
              <a:gd name="connsiteX5" fmla="*/ 0 w 6262141"/>
              <a:gd name="connsiteY5" fmla="*/ 3700458 h 4159686"/>
              <a:gd name="connsiteX6" fmla="*/ 0 w 6262141"/>
              <a:gd name="connsiteY6" fmla="*/ 3329154 h 4159686"/>
              <a:gd name="connsiteX7" fmla="*/ 0 w 6262141"/>
              <a:gd name="connsiteY7" fmla="*/ 2944589 h 4159686"/>
              <a:gd name="connsiteX8" fmla="*/ 0 w 6262141"/>
              <a:gd name="connsiteY8" fmla="*/ 2546533 h 4159686"/>
              <a:gd name="connsiteX9" fmla="*/ 0 w 6262141"/>
              <a:gd name="connsiteY9" fmla="*/ 2134752 h 4159686"/>
              <a:gd name="connsiteX10" fmla="*/ 0 w 6262141"/>
              <a:gd name="connsiteY10" fmla="*/ 1709014 h 4159686"/>
              <a:gd name="connsiteX11" fmla="*/ 0 w 6262141"/>
              <a:gd name="connsiteY11" fmla="*/ 1269085 h 4159686"/>
              <a:gd name="connsiteX12" fmla="*/ 0 w 6262141"/>
              <a:gd name="connsiteY12" fmla="*/ 814735 h 4159686"/>
              <a:gd name="connsiteX13" fmla="*/ 0 w 6262141"/>
              <a:gd name="connsiteY13" fmla="*/ 345728 h 4159686"/>
              <a:gd name="connsiteX14" fmla="*/ 2836724 w 6262141"/>
              <a:gd name="connsiteY14" fmla="*/ 775 h 415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141" h="4159686">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36" name="Text Placeholder 30">
            <a:extLst>
              <a:ext uri="{FF2B5EF4-FFF2-40B4-BE49-F238E27FC236}">
                <a16:creationId xmlns="" xmlns:a16="http://schemas.microsoft.com/office/drawing/2014/main" id="{A694DB54-BE04-4A4E-A6EE-DAEE5E62E607}"/>
              </a:ext>
            </a:extLst>
          </p:cNvPr>
          <p:cNvSpPr>
            <a:spLocks noGrp="1"/>
          </p:cNvSpPr>
          <p:nvPr>
            <p:ph type="body" sz="quarter" idx="22" hasCustomPrompt="1"/>
          </p:nvPr>
        </p:nvSpPr>
        <p:spPr>
          <a:xfrm>
            <a:off x="6574870" y="1370345"/>
            <a:ext cx="2263140" cy="4684811"/>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5" name="Text Placeholder 4">
            <a:extLst>
              <a:ext uri="{FF2B5EF4-FFF2-40B4-BE49-F238E27FC236}">
                <a16:creationId xmlns="" xmlns:a16="http://schemas.microsoft.com/office/drawing/2014/main" id="{E2060C84-FD71-4961-82B4-7C268461CC65}"/>
              </a:ext>
            </a:extLst>
          </p:cNvPr>
          <p:cNvSpPr>
            <a:spLocks noGrp="1"/>
          </p:cNvSpPr>
          <p:nvPr>
            <p:ph type="body" sz="quarter" idx="21" hasCustomPrompt="1"/>
          </p:nvPr>
        </p:nvSpPr>
        <p:spPr>
          <a:xfrm>
            <a:off x="6574870" y="948200"/>
            <a:ext cx="226314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4">
            <a:extLst>
              <a:ext uri="{FF2B5EF4-FFF2-40B4-BE49-F238E27FC236}">
                <a16:creationId xmlns="" xmlns:a16="http://schemas.microsoft.com/office/drawing/2014/main" id="{2004AAFC-35BA-48A1-8C05-845440E48D80}"/>
              </a:ext>
            </a:extLst>
          </p:cNvPr>
          <p:cNvSpPr>
            <a:spLocks noGrp="1"/>
          </p:cNvSpPr>
          <p:nvPr>
            <p:ph type="body" sz="quarter" idx="18" hasCustomPrompt="1"/>
          </p:nvPr>
        </p:nvSpPr>
        <p:spPr>
          <a:xfrm>
            <a:off x="4046924" y="948200"/>
            <a:ext cx="226314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26" name="Text Placeholder 4">
            <a:extLst>
              <a:ext uri="{FF2B5EF4-FFF2-40B4-BE49-F238E27FC236}">
                <a16:creationId xmlns="" xmlns:a16="http://schemas.microsoft.com/office/drawing/2014/main" id="{7E551D69-F21D-4601-B4BD-97ECB52F39D6}"/>
              </a:ext>
            </a:extLst>
          </p:cNvPr>
          <p:cNvSpPr>
            <a:spLocks noGrp="1"/>
          </p:cNvSpPr>
          <p:nvPr>
            <p:ph type="body" sz="quarter" idx="14" hasCustomPrompt="1"/>
          </p:nvPr>
        </p:nvSpPr>
        <p:spPr>
          <a:xfrm>
            <a:off x="587350" y="4963915"/>
            <a:ext cx="2472485" cy="331986"/>
          </a:xfrm>
          <a:prstGeom prst="rect">
            <a:avLst/>
          </a:prstGeom>
          <a:noFill/>
        </p:spPr>
        <p:txBody>
          <a:bodyPr anchor="ctr">
            <a:noAutofit/>
          </a:bodyPr>
          <a:lstStyle>
            <a:lvl1pPr algn="l">
              <a:defRPr sz="1600" b="1">
                <a:solidFill>
                  <a:schemeClr val="bg1"/>
                </a:solidFill>
              </a:defRPr>
            </a:lvl1pPr>
            <a:lvl2pPr>
              <a:defRPr sz="1400"/>
            </a:lvl2pPr>
            <a:lvl3pPr>
              <a:defRPr sz="1200"/>
            </a:lvl3pPr>
            <a:lvl4pPr>
              <a:defRPr sz="1100"/>
            </a:lvl4pPr>
            <a:lvl5pPr>
              <a:defRPr sz="1100"/>
            </a:lvl5pPr>
          </a:lstStyle>
          <a:p>
            <a:pPr lvl="0"/>
            <a:r>
              <a:rPr lang="en-US" dirty="0"/>
              <a:t>Insert education </a:t>
            </a:r>
          </a:p>
        </p:txBody>
      </p:sp>
      <p:sp>
        <p:nvSpPr>
          <p:cNvPr id="23" name="Text Placeholder 4">
            <a:extLst>
              <a:ext uri="{FF2B5EF4-FFF2-40B4-BE49-F238E27FC236}">
                <a16:creationId xmlns="" xmlns:a16="http://schemas.microsoft.com/office/drawing/2014/main" id="{BC359575-5CC3-4B2F-91E7-19D6A150BE7B}"/>
              </a:ext>
            </a:extLst>
          </p:cNvPr>
          <p:cNvSpPr>
            <a:spLocks noGrp="1"/>
          </p:cNvSpPr>
          <p:nvPr>
            <p:ph type="body" sz="quarter" idx="13" hasCustomPrompt="1"/>
          </p:nvPr>
        </p:nvSpPr>
        <p:spPr>
          <a:xfrm>
            <a:off x="587350" y="3601846"/>
            <a:ext cx="2472485" cy="412363"/>
          </a:xfrm>
          <a:prstGeom prst="rect">
            <a:avLst/>
          </a:prstGeom>
          <a:noFill/>
        </p:spPr>
        <p:txBody>
          <a:bodyPr anchor="ctr">
            <a:noAutofit/>
          </a:bodyPr>
          <a:lstStyle>
            <a:lvl1pPr algn="l">
              <a:spcAft>
                <a:spcPts val="0"/>
              </a:spcAft>
              <a:defRPr sz="1800" b="1">
                <a:solidFill>
                  <a:schemeClr val="bg1"/>
                </a:solidFill>
              </a:defRPr>
            </a:lvl1pPr>
            <a:lvl2pPr>
              <a:defRPr sz="1400"/>
            </a:lvl2pPr>
            <a:lvl3pPr>
              <a:defRPr sz="1200"/>
            </a:lvl3pPr>
            <a:lvl4pPr>
              <a:defRPr sz="1100"/>
            </a:lvl4pPr>
            <a:lvl5pPr>
              <a:defRPr sz="1100"/>
            </a:lvl5pPr>
          </a:lstStyle>
          <a:p>
            <a:pPr lvl="0"/>
            <a:r>
              <a:rPr lang="en-US" dirty="0"/>
              <a:t>Insert Name</a:t>
            </a:r>
          </a:p>
        </p:txBody>
      </p:sp>
      <p:sp>
        <p:nvSpPr>
          <p:cNvPr id="24" name="Text Placeholder 7">
            <a:extLst>
              <a:ext uri="{FF2B5EF4-FFF2-40B4-BE49-F238E27FC236}">
                <a16:creationId xmlns="" xmlns:a16="http://schemas.microsoft.com/office/drawing/2014/main" id="{53745724-67BB-4475-9660-FEEE12268615}"/>
              </a:ext>
            </a:extLst>
          </p:cNvPr>
          <p:cNvSpPr>
            <a:spLocks noGrp="1"/>
          </p:cNvSpPr>
          <p:nvPr>
            <p:ph type="body" sz="quarter" idx="10" hasCustomPrompt="1"/>
          </p:nvPr>
        </p:nvSpPr>
        <p:spPr>
          <a:xfrm>
            <a:off x="586561" y="4029586"/>
            <a:ext cx="2478108" cy="894840"/>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27" name="Text Placeholder 7">
            <a:extLst>
              <a:ext uri="{FF2B5EF4-FFF2-40B4-BE49-F238E27FC236}">
                <a16:creationId xmlns="" xmlns:a16="http://schemas.microsoft.com/office/drawing/2014/main" id="{C78431F2-3F85-4748-A6BC-A08250A6D354}"/>
              </a:ext>
            </a:extLst>
          </p:cNvPr>
          <p:cNvSpPr>
            <a:spLocks noGrp="1"/>
          </p:cNvSpPr>
          <p:nvPr>
            <p:ph type="body" sz="quarter" idx="15" hasCustomPrompt="1"/>
          </p:nvPr>
        </p:nvSpPr>
        <p:spPr>
          <a:xfrm>
            <a:off x="586564" y="5286886"/>
            <a:ext cx="2473271" cy="713864"/>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31" name="Text Placeholder 30">
            <a:extLst>
              <a:ext uri="{FF2B5EF4-FFF2-40B4-BE49-F238E27FC236}">
                <a16:creationId xmlns="" xmlns:a16="http://schemas.microsoft.com/office/drawing/2014/main" id="{2F5FD05B-1971-40EF-87B3-AD5F161F8514}"/>
              </a:ext>
            </a:extLst>
          </p:cNvPr>
          <p:cNvSpPr>
            <a:spLocks noGrp="1"/>
          </p:cNvSpPr>
          <p:nvPr>
            <p:ph type="body" sz="quarter" idx="17" hasCustomPrompt="1"/>
          </p:nvPr>
        </p:nvSpPr>
        <p:spPr>
          <a:xfrm>
            <a:off x="4045331" y="1370346"/>
            <a:ext cx="2263140" cy="1951038"/>
          </a:xfrm>
          <a:prstGeom prst="rect">
            <a:avLst/>
          </a:prstGeom>
        </p:spPr>
        <p:txBody>
          <a:bodyPr>
            <a:noAutofit/>
          </a:bodyPr>
          <a:lstStyle>
            <a:lvl1pPr marL="233363" marR="0" indent="-233363"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3" name="Text Placeholder 4">
            <a:extLst>
              <a:ext uri="{FF2B5EF4-FFF2-40B4-BE49-F238E27FC236}">
                <a16:creationId xmlns="" xmlns:a16="http://schemas.microsoft.com/office/drawing/2014/main" id="{C387DD03-5B9B-4915-A35C-BA24C495D5E3}"/>
              </a:ext>
            </a:extLst>
          </p:cNvPr>
          <p:cNvSpPr>
            <a:spLocks noGrp="1"/>
          </p:cNvSpPr>
          <p:nvPr>
            <p:ph type="body" sz="quarter" idx="19" hasCustomPrompt="1"/>
          </p:nvPr>
        </p:nvSpPr>
        <p:spPr>
          <a:xfrm>
            <a:off x="4055172" y="3683544"/>
            <a:ext cx="226314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30">
            <a:extLst>
              <a:ext uri="{FF2B5EF4-FFF2-40B4-BE49-F238E27FC236}">
                <a16:creationId xmlns="" xmlns:a16="http://schemas.microsoft.com/office/drawing/2014/main" id="{F174517F-7F9E-4498-9850-A8027203156A}"/>
              </a:ext>
            </a:extLst>
          </p:cNvPr>
          <p:cNvSpPr>
            <a:spLocks noGrp="1"/>
          </p:cNvSpPr>
          <p:nvPr>
            <p:ph type="body" sz="quarter" idx="20" hasCustomPrompt="1"/>
          </p:nvPr>
        </p:nvSpPr>
        <p:spPr>
          <a:xfrm>
            <a:off x="4053579" y="4105691"/>
            <a:ext cx="2263140" cy="1951038"/>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13" name="Oval 20">
            <a:extLst>
              <a:ext uri="{FF2B5EF4-FFF2-40B4-BE49-F238E27FC236}">
                <a16:creationId xmlns="" xmlns:a16="http://schemas.microsoft.com/office/drawing/2014/main" id="{1EFB3510-D39A-47CF-8191-109DDF9E53D5}"/>
              </a:ext>
            </a:extLst>
          </p:cNvPr>
          <p:cNvSpPr/>
          <p:nvPr userDrawn="1"/>
        </p:nvSpPr>
        <p:spPr>
          <a:xfrm>
            <a:off x="571974" y="1028252"/>
            <a:ext cx="1956917" cy="246569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tx2"/>
                </a:solidFill>
                <a:latin typeface="+mj-lt"/>
                <a:cs typeface="Arial" panose="020B0604020202020204" pitchFamily="34" charset="0"/>
              </a:rPr>
              <a:t>Presentation Title | Author | Date</a:t>
            </a:r>
          </a:p>
        </p:txBody>
      </p:sp>
      <p:sp>
        <p:nvSpPr>
          <p:cNvPr id="19"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258332367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ext with Filled Background">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332986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Placeholder 10">
            <a:extLst>
              <a:ext uri="{FF2B5EF4-FFF2-40B4-BE49-F238E27FC236}">
                <a16:creationId xmlns="" xmlns:a16="http://schemas.microsoft.com/office/drawing/2014/main" id="{709E13E3-3323-4A67-80E2-F9198122983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839" r="32420"/>
          <a:stretch/>
        </p:blipFill>
        <p:spPr>
          <a:xfrm>
            <a:off x="3190342" y="-2148"/>
            <a:ext cx="5953658" cy="6898276"/>
          </a:xfrm>
          <a:prstGeom prst="rect">
            <a:avLst/>
          </a:prstGeom>
        </p:spPr>
      </p:pic>
      <p:sp>
        <p:nvSpPr>
          <p:cNvPr id="8" name="Text Placeholder 7">
            <a:extLst>
              <a:ext uri="{FF2B5EF4-FFF2-40B4-BE49-F238E27FC236}">
                <a16:creationId xmlns="" xmlns:a16="http://schemas.microsoft.com/office/drawing/2014/main" id="{27CE2609-37DA-4C4C-BF45-E56CE85AA41D}"/>
              </a:ext>
            </a:extLst>
          </p:cNvPr>
          <p:cNvSpPr>
            <a:spLocks noGrp="1"/>
          </p:cNvSpPr>
          <p:nvPr>
            <p:ph type="body" sz="quarter" idx="10" hasCustomPrompt="1"/>
          </p:nvPr>
        </p:nvSpPr>
        <p:spPr>
          <a:xfrm>
            <a:off x="305993" y="3068960"/>
            <a:ext cx="5022093" cy="3375382"/>
          </a:xfrm>
          <a:prstGeom prst="rect">
            <a:avLst/>
          </a:prstGeom>
        </p:spPr>
        <p:txBody>
          <a:bodyPr>
            <a:noAutofit/>
          </a:bodyPr>
          <a:lstStyle>
            <a:lvl1pPr>
              <a:lnSpc>
                <a:spcPts val="2000"/>
              </a:lnSpc>
              <a:spcAft>
                <a:spcPts val="1800"/>
              </a:spcAft>
              <a:defRPr sz="1600">
                <a:solidFill>
                  <a:schemeClr val="bg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endParaRPr lang="pt-PT" dirty="0"/>
          </a:p>
        </p:txBody>
      </p:sp>
      <p:sp>
        <p:nvSpPr>
          <p:cNvPr id="10" name="Title Placeholder 1">
            <a:extLst>
              <a:ext uri="{FF2B5EF4-FFF2-40B4-BE49-F238E27FC236}">
                <a16:creationId xmlns="" xmlns:a16="http://schemas.microsoft.com/office/drawing/2014/main" id="{57798370-07F4-412F-86CE-30C026EA6825}"/>
              </a:ext>
            </a:extLst>
          </p:cNvPr>
          <p:cNvSpPr>
            <a:spLocks noGrp="1"/>
          </p:cNvSpPr>
          <p:nvPr>
            <p:ph type="title" hasCustomPrompt="1"/>
          </p:nvPr>
        </p:nvSpPr>
        <p:spPr>
          <a:xfrm>
            <a:off x="305992" y="2002973"/>
            <a:ext cx="7533476" cy="859536"/>
          </a:xfrm>
          <a:prstGeom prst="rect">
            <a:avLst/>
          </a:prstGeom>
        </p:spPr>
        <p:txBody>
          <a:bodyPr vert="horz" lIns="0" tIns="0" rIns="0" bIns="0" rtlCol="0" anchor="b">
            <a:normAutofit/>
          </a:bodyPr>
          <a:lstStyle>
            <a:lvl1pPr>
              <a:defRPr lang="pt-PT" dirty="0">
                <a:solidFill>
                  <a:schemeClr val="bg1"/>
                </a:solidFill>
              </a:defRPr>
            </a:lvl1pPr>
          </a:lstStyle>
          <a:p>
            <a:pPr lvl="0">
              <a:lnSpc>
                <a:spcPts val="3000"/>
              </a:lnSpc>
            </a:pPr>
            <a:r>
              <a:rPr lang="en-US" dirty="0"/>
              <a:t>Click to insert title</a:t>
            </a:r>
            <a:endParaRPr lang="pt-PT" dirty="0"/>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8658796" y="6555758"/>
            <a:ext cx="360996"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7"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cxnSp>
        <p:nvCxnSpPr>
          <p:cNvPr id="9"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3"/>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651654949"/>
      </p:ext>
    </p:extLst>
  </p:cSld>
  <p:clrMapOvr>
    <a:masterClrMapping/>
  </p:clrMapOvr>
  <p:extLst mod="1">
    <p:ext uri="{DCECCB84-F9BA-43D5-87BE-67443E8EF086}">
      <p15:sldGuideLst xmlns="" xmlns:p15="http://schemas.microsoft.com/office/powerpoint/2012/main">
        <p15:guide id="1" orient="horz" pos="255" userDrawn="1">
          <p15:clr>
            <a:srgbClr val="FBAE40"/>
          </p15:clr>
        </p15:guide>
        <p15:guide id="2" pos="257" userDrawn="1">
          <p15:clr>
            <a:srgbClr val="FBAE40"/>
          </p15:clr>
        </p15:guide>
        <p15:guide id="3" pos="6879" userDrawn="1">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ext Placeholder 7">
            <a:extLst>
              <a:ext uri="{FF2B5EF4-FFF2-40B4-BE49-F238E27FC236}">
                <a16:creationId xmlns="" xmlns:a16="http://schemas.microsoft.com/office/drawing/2014/main" id="{27CE2609-37DA-4C4C-BF45-E56CE85AA41D}"/>
              </a:ext>
            </a:extLst>
          </p:cNvPr>
          <p:cNvSpPr>
            <a:spLocks noGrp="1"/>
          </p:cNvSpPr>
          <p:nvPr>
            <p:ph type="body" sz="quarter" idx="10" hasCustomPrompt="1"/>
          </p:nvPr>
        </p:nvSpPr>
        <p:spPr>
          <a:xfrm>
            <a:off x="305991" y="2010608"/>
            <a:ext cx="4157663" cy="4442581"/>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1" name="Text Placeholder 7">
            <a:extLst>
              <a:ext uri="{FF2B5EF4-FFF2-40B4-BE49-F238E27FC236}">
                <a16:creationId xmlns="" xmlns:a16="http://schemas.microsoft.com/office/drawing/2014/main" id="{4F279807-494A-45DD-A5C6-24F625316B92}"/>
              </a:ext>
            </a:extLst>
          </p:cNvPr>
          <p:cNvSpPr>
            <a:spLocks noGrp="1"/>
          </p:cNvSpPr>
          <p:nvPr>
            <p:ph type="body" sz="quarter" idx="11" hasCustomPrompt="1"/>
          </p:nvPr>
        </p:nvSpPr>
        <p:spPr>
          <a:xfrm>
            <a:off x="4680350" y="2010606"/>
            <a:ext cx="4137333" cy="4441372"/>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3" name="Text Placeholder 7">
            <a:extLst>
              <a:ext uri="{FF2B5EF4-FFF2-40B4-BE49-F238E27FC236}">
                <a16:creationId xmlns="" xmlns:a16="http://schemas.microsoft.com/office/drawing/2014/main" id="{D8D7F005-BA7C-423E-87B0-6782D88233F6}"/>
              </a:ext>
            </a:extLst>
          </p:cNvPr>
          <p:cNvSpPr>
            <a:spLocks noGrp="1"/>
          </p:cNvSpPr>
          <p:nvPr>
            <p:ph type="body" sz="quarter" idx="12" hasCustomPrompt="1"/>
          </p:nvPr>
        </p:nvSpPr>
        <p:spPr>
          <a:xfrm>
            <a:off x="305991" y="1420990"/>
            <a:ext cx="4157663"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14" name="Text Placeholder 7">
            <a:extLst>
              <a:ext uri="{FF2B5EF4-FFF2-40B4-BE49-F238E27FC236}">
                <a16:creationId xmlns="" xmlns:a16="http://schemas.microsoft.com/office/drawing/2014/main" id="{47BDC0DA-1585-454D-9E74-41D2AFC0FEE5}"/>
              </a:ext>
            </a:extLst>
          </p:cNvPr>
          <p:cNvSpPr>
            <a:spLocks noGrp="1"/>
          </p:cNvSpPr>
          <p:nvPr>
            <p:ph type="body" sz="quarter" idx="13" hasCustomPrompt="1"/>
          </p:nvPr>
        </p:nvSpPr>
        <p:spPr>
          <a:xfrm>
            <a:off x="4680350" y="1420990"/>
            <a:ext cx="4137333"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9" name="Title Placeholder 1">
            <a:extLst>
              <a:ext uri="{FF2B5EF4-FFF2-40B4-BE49-F238E27FC236}">
                <a16:creationId xmlns="" xmlns:a16="http://schemas.microsoft.com/office/drawing/2014/main" id="{6733E381-C11A-4F10-88ED-DDEA4B9167E2}"/>
              </a:ext>
            </a:extLst>
          </p:cNvPr>
          <p:cNvSpPr>
            <a:spLocks noGrp="1"/>
          </p:cNvSpPr>
          <p:nvPr>
            <p:ph type="title" hasCustomPrompt="1"/>
          </p:nvPr>
        </p:nvSpPr>
        <p:spPr>
          <a:xfrm>
            <a:off x="305992" y="404813"/>
            <a:ext cx="8208447" cy="865054"/>
          </a:xfrm>
          <a:prstGeom prst="rect">
            <a:avLst/>
          </a:prstGeom>
        </p:spPr>
        <p:txBody>
          <a:bodyPr vert="horz" lIns="0" tIns="0" rIns="0" bIns="0" rtlCol="0" anchor="t">
            <a:normAutofit/>
          </a:bodyPr>
          <a:lstStyle>
            <a:lvl1pPr>
              <a:defRPr lang="pt-PT" dirty="0">
                <a:solidFill>
                  <a:schemeClr val="tx2"/>
                </a:solidFill>
              </a:defRPr>
            </a:lvl1pPr>
          </a:lstStyle>
          <a:p>
            <a:pPr lvl="0">
              <a:lnSpc>
                <a:spcPts val="3000"/>
              </a:lnSpc>
            </a:pPr>
            <a:r>
              <a:rPr lang="en-US" dirty="0"/>
              <a:t>Click to insert title</a:t>
            </a:r>
            <a:endParaRPr lang="pt-PT" dirty="0"/>
          </a:p>
        </p:txBody>
      </p:sp>
      <p:sp>
        <p:nvSpPr>
          <p:cNvPr id="16"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75635130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hree column with content">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 xmlns:a16="http://schemas.microsoft.com/office/drawing/2014/main" id="{279F1DAD-5BB1-4142-B838-01DB99370135}"/>
              </a:ext>
            </a:extLst>
          </p:cNvPr>
          <p:cNvSpPr/>
          <p:nvPr userDrawn="1"/>
        </p:nvSpPr>
        <p:spPr>
          <a:xfrm>
            <a:off x="0" y="4077072"/>
            <a:ext cx="9144000" cy="27809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9" name="Text Placeholder 4">
            <a:extLst>
              <a:ext uri="{FF2B5EF4-FFF2-40B4-BE49-F238E27FC236}">
                <a16:creationId xmlns="" xmlns:a16="http://schemas.microsoft.com/office/drawing/2014/main" id="{04C1CAD0-39C3-4CE2-A9E9-8CA99EFF5357}"/>
              </a:ext>
            </a:extLst>
          </p:cNvPr>
          <p:cNvSpPr>
            <a:spLocks noGrp="1"/>
          </p:cNvSpPr>
          <p:nvPr>
            <p:ph type="body" sz="quarter" idx="13" hasCustomPrompt="1"/>
          </p:nvPr>
        </p:nvSpPr>
        <p:spPr>
          <a:xfrm>
            <a:off x="319866" y="1423344"/>
            <a:ext cx="267462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4">
            <a:extLst>
              <a:ext uri="{FF2B5EF4-FFF2-40B4-BE49-F238E27FC236}">
                <a16:creationId xmlns="" xmlns:a16="http://schemas.microsoft.com/office/drawing/2014/main" id="{8D6FD04F-776D-4BC2-9828-DC149A95B778}"/>
              </a:ext>
            </a:extLst>
          </p:cNvPr>
          <p:cNvSpPr>
            <a:spLocks noGrp="1"/>
          </p:cNvSpPr>
          <p:nvPr>
            <p:ph type="body" sz="quarter" idx="27" hasCustomPrompt="1"/>
          </p:nvPr>
        </p:nvSpPr>
        <p:spPr>
          <a:xfrm>
            <a:off x="6163390" y="1423344"/>
            <a:ext cx="267462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9" name="Text Placeholder 4">
            <a:extLst>
              <a:ext uri="{FF2B5EF4-FFF2-40B4-BE49-F238E27FC236}">
                <a16:creationId xmlns="" xmlns:a16="http://schemas.microsoft.com/office/drawing/2014/main" id="{5A2CDF95-9D29-4775-8BEF-90BC5372B782}"/>
              </a:ext>
            </a:extLst>
          </p:cNvPr>
          <p:cNvSpPr>
            <a:spLocks noGrp="1"/>
          </p:cNvSpPr>
          <p:nvPr>
            <p:ph type="body" sz="quarter" idx="29" hasCustomPrompt="1"/>
          </p:nvPr>
        </p:nvSpPr>
        <p:spPr>
          <a:xfrm>
            <a:off x="3241628" y="1423344"/>
            <a:ext cx="267462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41" name="Text Placeholder 4">
            <a:extLst>
              <a:ext uri="{FF2B5EF4-FFF2-40B4-BE49-F238E27FC236}">
                <a16:creationId xmlns="" xmlns:a16="http://schemas.microsoft.com/office/drawing/2014/main" id="{6012FFDA-311F-429E-998E-F6E6B0A7186E}"/>
              </a:ext>
            </a:extLst>
          </p:cNvPr>
          <p:cNvSpPr>
            <a:spLocks noGrp="1"/>
          </p:cNvSpPr>
          <p:nvPr>
            <p:ph type="body" sz="quarter" idx="31" hasCustomPrompt="1"/>
          </p:nvPr>
        </p:nvSpPr>
        <p:spPr>
          <a:xfrm>
            <a:off x="305994" y="4232003"/>
            <a:ext cx="8532019" cy="412363"/>
          </a:xfrm>
          <a:prstGeom prst="rect">
            <a:avLst/>
          </a:prstGeom>
          <a:noFill/>
        </p:spPr>
        <p:txBody>
          <a:bodyPr vert="horz" lIns="0" tIns="0" rIns="0" bIns="0" rtlCol="0" anchor="ctr">
            <a:noAutofit/>
          </a:bodyPr>
          <a:lstStyle>
            <a:lvl1pPr>
              <a:defRPr lang="en-US" b="0" dirty="0">
                <a:solidFill>
                  <a:schemeClr val="accent4"/>
                </a:solidFill>
              </a:defRPr>
            </a:lvl1pPr>
          </a:lstStyle>
          <a:p>
            <a:pPr lvl="0"/>
            <a:r>
              <a:rPr lang="en-US" dirty="0"/>
              <a:t>Click to insert section title</a:t>
            </a:r>
          </a:p>
        </p:txBody>
      </p:sp>
      <p:sp>
        <p:nvSpPr>
          <p:cNvPr id="42"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319866" y="1866559"/>
            <a:ext cx="267462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9"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0"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1"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3"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4" name="Text Placeholder 7">
            <a:extLst>
              <a:ext uri="{FF2B5EF4-FFF2-40B4-BE49-F238E27FC236}">
                <a16:creationId xmlns="" xmlns:a16="http://schemas.microsoft.com/office/drawing/2014/main" id="{9228FC83-C11D-47F2-8BDE-B10D125E5E87}"/>
              </a:ext>
            </a:extLst>
          </p:cNvPr>
          <p:cNvSpPr>
            <a:spLocks noGrp="1"/>
          </p:cNvSpPr>
          <p:nvPr>
            <p:ph type="body" sz="quarter" idx="33" hasCustomPrompt="1"/>
          </p:nvPr>
        </p:nvSpPr>
        <p:spPr>
          <a:xfrm>
            <a:off x="3241628" y="1866559"/>
            <a:ext cx="267462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5" name="Text Placeholder 7">
            <a:extLst>
              <a:ext uri="{FF2B5EF4-FFF2-40B4-BE49-F238E27FC236}">
                <a16:creationId xmlns="" xmlns:a16="http://schemas.microsoft.com/office/drawing/2014/main" id="{9228FC83-C11D-47F2-8BDE-B10D125E5E87}"/>
              </a:ext>
            </a:extLst>
          </p:cNvPr>
          <p:cNvSpPr>
            <a:spLocks noGrp="1"/>
          </p:cNvSpPr>
          <p:nvPr>
            <p:ph type="body" sz="quarter" idx="34" hasCustomPrompt="1"/>
          </p:nvPr>
        </p:nvSpPr>
        <p:spPr>
          <a:xfrm>
            <a:off x="6163390" y="1866559"/>
            <a:ext cx="267462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6"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319866" y="4674194"/>
            <a:ext cx="8518144" cy="1799211"/>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09593207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3 Topics with icons">
    <p:bg>
      <p:bgPr>
        <a:solidFill>
          <a:schemeClr val="bg1"/>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0"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1494570" y="1556793"/>
            <a:ext cx="7343440"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1" name="Text Placeholder 7">
            <a:extLst>
              <a:ext uri="{FF2B5EF4-FFF2-40B4-BE49-F238E27FC236}">
                <a16:creationId xmlns="" xmlns:a16="http://schemas.microsoft.com/office/drawing/2014/main" id="{9228FC83-C11D-47F2-8BDE-B10D125E5E87}"/>
              </a:ext>
            </a:extLst>
          </p:cNvPr>
          <p:cNvSpPr>
            <a:spLocks noGrp="1"/>
          </p:cNvSpPr>
          <p:nvPr>
            <p:ph type="body" sz="quarter" idx="36" hasCustomPrompt="1"/>
          </p:nvPr>
        </p:nvSpPr>
        <p:spPr>
          <a:xfrm>
            <a:off x="1494570" y="3320915"/>
            <a:ext cx="7343440"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2" name="Text Placeholder 7">
            <a:extLst>
              <a:ext uri="{FF2B5EF4-FFF2-40B4-BE49-F238E27FC236}">
                <a16:creationId xmlns="" xmlns:a16="http://schemas.microsoft.com/office/drawing/2014/main" id="{9228FC83-C11D-47F2-8BDE-B10D125E5E87}"/>
              </a:ext>
            </a:extLst>
          </p:cNvPr>
          <p:cNvSpPr>
            <a:spLocks noGrp="1"/>
          </p:cNvSpPr>
          <p:nvPr>
            <p:ph type="body" sz="quarter" idx="37" hasCustomPrompt="1"/>
          </p:nvPr>
        </p:nvSpPr>
        <p:spPr>
          <a:xfrm>
            <a:off x="1494570" y="5085036"/>
            <a:ext cx="7343440"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grpSp>
        <p:nvGrpSpPr>
          <p:cNvPr id="17" name="Group 4">
            <a:extLst>
              <a:ext uri="{FF2B5EF4-FFF2-40B4-BE49-F238E27FC236}">
                <a16:creationId xmlns="" xmlns:a16="http://schemas.microsoft.com/office/drawing/2014/main" id="{F55AA728-28C9-4E2C-9F9C-ED1CE98A5CDA}"/>
              </a:ext>
            </a:extLst>
          </p:cNvPr>
          <p:cNvGrpSpPr>
            <a:grpSpLocks noChangeAspect="1"/>
          </p:cNvGrpSpPr>
          <p:nvPr userDrawn="1"/>
        </p:nvGrpSpPr>
        <p:grpSpPr bwMode="auto">
          <a:xfrm>
            <a:off x="282546" y="3487371"/>
            <a:ext cx="964466" cy="1201696"/>
            <a:chOff x="-163" y="-158"/>
            <a:chExt cx="2854" cy="2667"/>
          </a:xfrm>
        </p:grpSpPr>
        <p:sp>
          <p:nvSpPr>
            <p:cNvPr id="18" name="Freeform 5">
              <a:extLst>
                <a:ext uri="{FF2B5EF4-FFF2-40B4-BE49-F238E27FC236}">
                  <a16:creationId xmlns="" xmlns:a16="http://schemas.microsoft.com/office/drawing/2014/main" id="{C00D10BF-495F-4321-9BCA-1A6DC376E34A}"/>
                </a:ext>
              </a:extLst>
            </p:cNvPr>
            <p:cNvSpPr>
              <a:spLocks/>
            </p:cNvSpPr>
            <p:nvPr/>
          </p:nvSpPr>
          <p:spPr bwMode="auto">
            <a:xfrm>
              <a:off x="-163" y="-158"/>
              <a:ext cx="2854" cy="2667"/>
            </a:xfrm>
            <a:custGeom>
              <a:avLst/>
              <a:gdLst>
                <a:gd name="T0" fmla="*/ 153 w 1067"/>
                <a:gd name="T1" fmla="*/ 780 h 997"/>
                <a:gd name="T2" fmla="*/ 256 w 1067"/>
                <a:gd name="T3" fmla="*/ 149 h 997"/>
                <a:gd name="T4" fmla="*/ 914 w 1067"/>
                <a:gd name="T5" fmla="*/ 241 h 997"/>
                <a:gd name="T6" fmla="*/ 794 w 1067"/>
                <a:gd name="T7" fmla="*/ 848 h 997"/>
                <a:gd name="T8" fmla="*/ 153 w 1067"/>
                <a:gd name="T9" fmla="*/ 780 h 997"/>
              </a:gdLst>
              <a:ahLst/>
              <a:cxnLst>
                <a:cxn ang="0">
                  <a:pos x="T0" y="T1"/>
                </a:cxn>
                <a:cxn ang="0">
                  <a:pos x="T2" y="T3"/>
                </a:cxn>
                <a:cxn ang="0">
                  <a:pos x="T4" y="T5"/>
                </a:cxn>
                <a:cxn ang="0">
                  <a:pos x="T6" y="T7"/>
                </a:cxn>
                <a:cxn ang="0">
                  <a:pos x="T8" y="T9"/>
                </a:cxn>
              </a:cxnLst>
              <a:rect l="0" t="0" r="r" b="b"/>
              <a:pathLst>
                <a:path w="1067" h="997">
                  <a:moveTo>
                    <a:pt x="153" y="780"/>
                  </a:moveTo>
                  <a:cubicBezTo>
                    <a:pt x="0" y="580"/>
                    <a:pt x="46" y="297"/>
                    <a:pt x="256" y="149"/>
                  </a:cubicBezTo>
                  <a:cubicBezTo>
                    <a:pt x="466" y="0"/>
                    <a:pt x="760" y="42"/>
                    <a:pt x="914" y="241"/>
                  </a:cubicBezTo>
                  <a:cubicBezTo>
                    <a:pt x="1067" y="441"/>
                    <a:pt x="1004" y="700"/>
                    <a:pt x="794" y="848"/>
                  </a:cubicBezTo>
                  <a:cubicBezTo>
                    <a:pt x="584" y="997"/>
                    <a:pt x="307" y="979"/>
                    <a:pt x="153" y="780"/>
                  </a:cubicBezTo>
                </a:path>
              </a:pathLst>
            </a:custGeom>
            <a:solidFill>
              <a:srgbClr val="8708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9" name="Freeform 6">
              <a:extLst>
                <a:ext uri="{FF2B5EF4-FFF2-40B4-BE49-F238E27FC236}">
                  <a16:creationId xmlns="" xmlns:a16="http://schemas.microsoft.com/office/drawing/2014/main" id="{FC345721-3D86-455D-A3E5-6A031E9161FE}"/>
                </a:ext>
              </a:extLst>
            </p:cNvPr>
            <p:cNvSpPr>
              <a:spLocks/>
            </p:cNvSpPr>
            <p:nvPr/>
          </p:nvSpPr>
          <p:spPr bwMode="auto">
            <a:xfrm>
              <a:off x="677" y="535"/>
              <a:ext cx="465" cy="500"/>
            </a:xfrm>
            <a:custGeom>
              <a:avLst/>
              <a:gdLst>
                <a:gd name="T0" fmla="*/ 71 w 174"/>
                <a:gd name="T1" fmla="*/ 178 h 187"/>
                <a:gd name="T2" fmla="*/ 8 w 174"/>
                <a:gd name="T3" fmla="*/ 78 h 187"/>
                <a:gd name="T4" fmla="*/ 98 w 174"/>
                <a:gd name="T5" fmla="*/ 9 h 187"/>
                <a:gd name="T6" fmla="*/ 167 w 174"/>
                <a:gd name="T7" fmla="*/ 110 h 187"/>
                <a:gd name="T8" fmla="*/ 71 w 174"/>
                <a:gd name="T9" fmla="*/ 178 h 187"/>
              </a:gdLst>
              <a:ahLst/>
              <a:cxnLst>
                <a:cxn ang="0">
                  <a:pos x="T0" y="T1"/>
                </a:cxn>
                <a:cxn ang="0">
                  <a:pos x="T2" y="T3"/>
                </a:cxn>
                <a:cxn ang="0">
                  <a:pos x="T4" y="T5"/>
                </a:cxn>
                <a:cxn ang="0">
                  <a:pos x="T6" y="T7"/>
                </a:cxn>
                <a:cxn ang="0">
                  <a:pos x="T8" y="T9"/>
                </a:cxn>
              </a:cxnLst>
              <a:rect l="0" t="0" r="r" b="b"/>
              <a:pathLst>
                <a:path w="174" h="187">
                  <a:moveTo>
                    <a:pt x="71" y="178"/>
                  </a:moveTo>
                  <a:cubicBezTo>
                    <a:pt x="26" y="169"/>
                    <a:pt x="0" y="125"/>
                    <a:pt x="8" y="78"/>
                  </a:cubicBezTo>
                  <a:cubicBezTo>
                    <a:pt x="15" y="31"/>
                    <a:pt x="53" y="0"/>
                    <a:pt x="98" y="9"/>
                  </a:cubicBezTo>
                  <a:cubicBezTo>
                    <a:pt x="144" y="18"/>
                    <a:pt x="174" y="63"/>
                    <a:pt x="167" y="110"/>
                  </a:cubicBezTo>
                  <a:cubicBezTo>
                    <a:pt x="159" y="157"/>
                    <a:pt x="116" y="187"/>
                    <a:pt x="71" y="178"/>
                  </a:cubicBezTo>
                </a:path>
              </a:pathLst>
            </a:custGeom>
            <a:solidFill>
              <a:srgbClr val="FF30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0" name="Freeform 7">
              <a:extLst>
                <a:ext uri="{FF2B5EF4-FFF2-40B4-BE49-F238E27FC236}">
                  <a16:creationId xmlns="" xmlns:a16="http://schemas.microsoft.com/office/drawing/2014/main" id="{88996DE1-792D-4B62-9A86-687AFAF8E76E}"/>
                </a:ext>
              </a:extLst>
            </p:cNvPr>
            <p:cNvSpPr>
              <a:spLocks/>
            </p:cNvSpPr>
            <p:nvPr/>
          </p:nvSpPr>
          <p:spPr bwMode="auto">
            <a:xfrm>
              <a:off x="500" y="1075"/>
              <a:ext cx="821" cy="543"/>
            </a:xfrm>
            <a:custGeom>
              <a:avLst/>
              <a:gdLst>
                <a:gd name="T0" fmla="*/ 49 w 307"/>
                <a:gd name="T1" fmla="*/ 182 h 203"/>
                <a:gd name="T2" fmla="*/ 8 w 307"/>
                <a:gd name="T3" fmla="*/ 118 h 203"/>
                <a:gd name="T4" fmla="*/ 192 w 307"/>
                <a:gd name="T5" fmla="*/ 23 h 203"/>
                <a:gd name="T6" fmla="*/ 303 w 307"/>
                <a:gd name="T7" fmla="*/ 135 h 203"/>
                <a:gd name="T8" fmla="*/ 307 w 307"/>
                <a:gd name="T9" fmla="*/ 172 h 203"/>
                <a:gd name="T10" fmla="*/ 49 w 307"/>
                <a:gd name="T11" fmla="*/ 182 h 203"/>
              </a:gdLst>
              <a:ahLst/>
              <a:cxnLst>
                <a:cxn ang="0">
                  <a:pos x="T0" y="T1"/>
                </a:cxn>
                <a:cxn ang="0">
                  <a:pos x="T2" y="T3"/>
                </a:cxn>
                <a:cxn ang="0">
                  <a:pos x="T4" y="T5"/>
                </a:cxn>
                <a:cxn ang="0">
                  <a:pos x="T6" y="T7"/>
                </a:cxn>
                <a:cxn ang="0">
                  <a:pos x="T8" y="T9"/>
                </a:cxn>
                <a:cxn ang="0">
                  <a:pos x="T10" y="T11"/>
                </a:cxn>
              </a:cxnLst>
              <a:rect l="0" t="0" r="r" b="b"/>
              <a:pathLst>
                <a:path w="307" h="203">
                  <a:moveTo>
                    <a:pt x="49" y="182"/>
                  </a:moveTo>
                  <a:cubicBezTo>
                    <a:pt x="19" y="177"/>
                    <a:pt x="0" y="148"/>
                    <a:pt x="8" y="118"/>
                  </a:cubicBezTo>
                  <a:cubicBezTo>
                    <a:pt x="24" y="58"/>
                    <a:pt x="85" y="0"/>
                    <a:pt x="192" y="23"/>
                  </a:cubicBezTo>
                  <a:cubicBezTo>
                    <a:pt x="246" y="35"/>
                    <a:pt x="291" y="79"/>
                    <a:pt x="303" y="135"/>
                  </a:cubicBezTo>
                  <a:cubicBezTo>
                    <a:pt x="306" y="148"/>
                    <a:pt x="307" y="160"/>
                    <a:pt x="307" y="172"/>
                  </a:cubicBezTo>
                  <a:cubicBezTo>
                    <a:pt x="236" y="169"/>
                    <a:pt x="168" y="203"/>
                    <a:pt x="49" y="182"/>
                  </a:cubicBezTo>
                </a:path>
              </a:pathLst>
            </a:custGeom>
            <a:solidFill>
              <a:srgbClr val="FF30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1" name="Freeform 8">
              <a:extLst>
                <a:ext uri="{FF2B5EF4-FFF2-40B4-BE49-F238E27FC236}">
                  <a16:creationId xmlns="" xmlns:a16="http://schemas.microsoft.com/office/drawing/2014/main" id="{99A3E024-557A-4737-A486-DB81CBFED8D8}"/>
                </a:ext>
              </a:extLst>
            </p:cNvPr>
            <p:cNvSpPr>
              <a:spLocks/>
            </p:cNvSpPr>
            <p:nvPr/>
          </p:nvSpPr>
          <p:spPr bwMode="auto">
            <a:xfrm>
              <a:off x="1249" y="575"/>
              <a:ext cx="527" cy="570"/>
            </a:xfrm>
            <a:custGeom>
              <a:avLst/>
              <a:gdLst>
                <a:gd name="T0" fmla="*/ 105 w 197"/>
                <a:gd name="T1" fmla="*/ 209 h 213"/>
                <a:gd name="T2" fmla="*/ 196 w 197"/>
                <a:gd name="T3" fmla="*/ 100 h 213"/>
                <a:gd name="T4" fmla="*/ 99 w 197"/>
                <a:gd name="T5" fmla="*/ 4 h 213"/>
                <a:gd name="T6" fmla="*/ 2 w 197"/>
                <a:gd name="T7" fmla="*/ 113 h 213"/>
                <a:gd name="T8" fmla="*/ 105 w 197"/>
                <a:gd name="T9" fmla="*/ 209 h 213"/>
              </a:gdLst>
              <a:ahLst/>
              <a:cxnLst>
                <a:cxn ang="0">
                  <a:pos x="T0" y="T1"/>
                </a:cxn>
                <a:cxn ang="0">
                  <a:pos x="T2" y="T3"/>
                </a:cxn>
                <a:cxn ang="0">
                  <a:pos x="T4" y="T5"/>
                </a:cxn>
                <a:cxn ang="0">
                  <a:pos x="T6" y="T7"/>
                </a:cxn>
                <a:cxn ang="0">
                  <a:pos x="T8" y="T9"/>
                </a:cxn>
              </a:cxnLst>
              <a:rect l="0" t="0" r="r" b="b"/>
              <a:pathLst>
                <a:path w="197" h="213">
                  <a:moveTo>
                    <a:pt x="105" y="209"/>
                  </a:moveTo>
                  <a:cubicBezTo>
                    <a:pt x="160" y="205"/>
                    <a:pt x="197" y="156"/>
                    <a:pt x="196" y="100"/>
                  </a:cubicBezTo>
                  <a:cubicBezTo>
                    <a:pt x="194" y="43"/>
                    <a:pt x="154" y="0"/>
                    <a:pt x="99" y="4"/>
                  </a:cubicBezTo>
                  <a:cubicBezTo>
                    <a:pt x="44" y="8"/>
                    <a:pt x="0" y="57"/>
                    <a:pt x="2" y="113"/>
                  </a:cubicBezTo>
                  <a:cubicBezTo>
                    <a:pt x="3" y="170"/>
                    <a:pt x="50" y="213"/>
                    <a:pt x="105" y="20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2" name="Freeform 9">
              <a:extLst>
                <a:ext uri="{FF2B5EF4-FFF2-40B4-BE49-F238E27FC236}">
                  <a16:creationId xmlns="" xmlns:a16="http://schemas.microsoft.com/office/drawing/2014/main" id="{B91EABC1-BAA9-4368-93ED-01B2A8854188}"/>
                </a:ext>
              </a:extLst>
            </p:cNvPr>
            <p:cNvSpPr>
              <a:spLocks/>
            </p:cNvSpPr>
            <p:nvPr/>
          </p:nvSpPr>
          <p:spPr bwMode="auto">
            <a:xfrm>
              <a:off x="1017" y="1209"/>
              <a:ext cx="986" cy="647"/>
            </a:xfrm>
            <a:custGeom>
              <a:avLst/>
              <a:gdLst>
                <a:gd name="T0" fmla="*/ 1 w 369"/>
                <a:gd name="T1" fmla="*/ 207 h 242"/>
                <a:gd name="T2" fmla="*/ 5 w 369"/>
                <a:gd name="T3" fmla="*/ 162 h 242"/>
                <a:gd name="T4" fmla="*/ 137 w 369"/>
                <a:gd name="T5" fmla="*/ 28 h 242"/>
                <a:gd name="T6" fmla="*/ 356 w 369"/>
                <a:gd name="T7" fmla="*/ 131 h 242"/>
                <a:gd name="T8" fmla="*/ 304 w 369"/>
                <a:gd name="T9" fmla="*/ 218 h 242"/>
                <a:gd name="T10" fmla="*/ 1 w 369"/>
                <a:gd name="T11" fmla="*/ 207 h 242"/>
              </a:gdLst>
              <a:ahLst/>
              <a:cxnLst>
                <a:cxn ang="0">
                  <a:pos x="T0" y="T1"/>
                </a:cxn>
                <a:cxn ang="0">
                  <a:pos x="T2" y="T3"/>
                </a:cxn>
                <a:cxn ang="0">
                  <a:pos x="T4" y="T5"/>
                </a:cxn>
                <a:cxn ang="0">
                  <a:pos x="T6" y="T7"/>
                </a:cxn>
                <a:cxn ang="0">
                  <a:pos x="T8" y="T9"/>
                </a:cxn>
                <a:cxn ang="0">
                  <a:pos x="T10" y="T11"/>
                </a:cxn>
              </a:cxnLst>
              <a:rect l="0" t="0" r="r" b="b"/>
              <a:pathLst>
                <a:path w="369" h="242">
                  <a:moveTo>
                    <a:pt x="1" y="207"/>
                  </a:moveTo>
                  <a:cubicBezTo>
                    <a:pt x="0" y="193"/>
                    <a:pt x="2" y="178"/>
                    <a:pt x="5" y="162"/>
                  </a:cubicBezTo>
                  <a:cubicBezTo>
                    <a:pt x="20" y="95"/>
                    <a:pt x="72" y="42"/>
                    <a:pt x="137" y="28"/>
                  </a:cubicBezTo>
                  <a:cubicBezTo>
                    <a:pt x="260" y="0"/>
                    <a:pt x="333" y="62"/>
                    <a:pt x="356" y="131"/>
                  </a:cubicBezTo>
                  <a:cubicBezTo>
                    <a:pt x="369" y="170"/>
                    <a:pt x="344" y="212"/>
                    <a:pt x="304" y="218"/>
                  </a:cubicBezTo>
                  <a:cubicBezTo>
                    <a:pt x="165" y="242"/>
                    <a:pt x="85" y="203"/>
                    <a:pt x="1" y="20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23" name="Group 30">
            <a:extLst>
              <a:ext uri="{FF2B5EF4-FFF2-40B4-BE49-F238E27FC236}">
                <a16:creationId xmlns="" xmlns:a16="http://schemas.microsoft.com/office/drawing/2014/main" id="{A10900A1-B639-4F4D-B2A8-3302F49771BD}"/>
              </a:ext>
            </a:extLst>
          </p:cNvPr>
          <p:cNvGrpSpPr>
            <a:grpSpLocks noChangeAspect="1"/>
          </p:cNvGrpSpPr>
          <p:nvPr userDrawn="1"/>
        </p:nvGrpSpPr>
        <p:grpSpPr bwMode="auto">
          <a:xfrm>
            <a:off x="282546" y="1642923"/>
            <a:ext cx="959438" cy="1195892"/>
            <a:chOff x="-223" y="-210"/>
            <a:chExt cx="3852" cy="3601"/>
          </a:xfrm>
        </p:grpSpPr>
        <p:sp>
          <p:nvSpPr>
            <p:cNvPr id="24" name="Freeform 31">
              <a:extLst>
                <a:ext uri="{FF2B5EF4-FFF2-40B4-BE49-F238E27FC236}">
                  <a16:creationId xmlns="" xmlns:a16="http://schemas.microsoft.com/office/drawing/2014/main" id="{63E2A064-7520-4F5E-83E0-1D9A7E442B39}"/>
                </a:ext>
              </a:extLst>
            </p:cNvPr>
            <p:cNvSpPr>
              <a:spLocks/>
            </p:cNvSpPr>
            <p:nvPr/>
          </p:nvSpPr>
          <p:spPr bwMode="auto">
            <a:xfrm>
              <a:off x="-223" y="-210"/>
              <a:ext cx="3852" cy="3601"/>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5" name="Freeform 32">
              <a:extLst>
                <a:ext uri="{FF2B5EF4-FFF2-40B4-BE49-F238E27FC236}">
                  <a16:creationId xmlns="" xmlns:a16="http://schemas.microsoft.com/office/drawing/2014/main" id="{E00548ED-7E30-4648-88C9-25FEB9790230}"/>
                </a:ext>
              </a:extLst>
            </p:cNvPr>
            <p:cNvSpPr>
              <a:spLocks/>
            </p:cNvSpPr>
            <p:nvPr/>
          </p:nvSpPr>
          <p:spPr bwMode="auto">
            <a:xfrm>
              <a:off x="1284" y="672"/>
              <a:ext cx="870" cy="1045"/>
            </a:xfrm>
            <a:custGeom>
              <a:avLst/>
              <a:gdLst>
                <a:gd name="T0" fmla="*/ 71 w 326"/>
                <a:gd name="T1" fmla="*/ 391 h 391"/>
                <a:gd name="T2" fmla="*/ 1 w 326"/>
                <a:gd name="T3" fmla="*/ 390 h 391"/>
                <a:gd name="T4" fmla="*/ 0 w 326"/>
                <a:gd name="T5" fmla="*/ 172 h 391"/>
                <a:gd name="T6" fmla="*/ 95 w 326"/>
                <a:gd name="T7" fmla="*/ 13 h 391"/>
                <a:gd name="T8" fmla="*/ 223 w 326"/>
                <a:gd name="T9" fmla="*/ 8 h 391"/>
                <a:gd name="T10" fmla="*/ 326 w 326"/>
                <a:gd name="T11" fmla="*/ 164 h 391"/>
                <a:gd name="T12" fmla="*/ 326 w 326"/>
                <a:gd name="T13" fmla="*/ 385 h 391"/>
                <a:gd name="T14" fmla="*/ 263 w 326"/>
                <a:gd name="T15" fmla="*/ 385 h 391"/>
                <a:gd name="T16" fmla="*/ 263 w 326"/>
                <a:gd name="T17" fmla="*/ 164 h 391"/>
                <a:gd name="T18" fmla="*/ 210 w 326"/>
                <a:gd name="T19" fmla="*/ 78 h 391"/>
                <a:gd name="T20" fmla="*/ 117 w 326"/>
                <a:gd name="T21" fmla="*/ 80 h 391"/>
                <a:gd name="T22" fmla="*/ 71 w 326"/>
                <a:gd name="T23" fmla="*/ 172 h 391"/>
                <a:gd name="T24" fmla="*/ 71 w 326"/>
                <a:gd name="T25" fmla="*/ 391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6" h="391">
                  <a:moveTo>
                    <a:pt x="71" y="391"/>
                  </a:moveTo>
                  <a:cubicBezTo>
                    <a:pt x="1" y="390"/>
                    <a:pt x="1" y="390"/>
                    <a:pt x="1" y="390"/>
                  </a:cubicBezTo>
                  <a:cubicBezTo>
                    <a:pt x="2" y="324"/>
                    <a:pt x="0" y="174"/>
                    <a:pt x="0" y="172"/>
                  </a:cubicBezTo>
                  <a:cubicBezTo>
                    <a:pt x="0" y="140"/>
                    <a:pt x="0" y="43"/>
                    <a:pt x="95" y="13"/>
                  </a:cubicBezTo>
                  <a:cubicBezTo>
                    <a:pt x="132" y="1"/>
                    <a:pt x="176" y="0"/>
                    <a:pt x="223" y="8"/>
                  </a:cubicBezTo>
                  <a:cubicBezTo>
                    <a:pt x="289" y="20"/>
                    <a:pt x="326" y="77"/>
                    <a:pt x="326" y="164"/>
                  </a:cubicBezTo>
                  <a:cubicBezTo>
                    <a:pt x="326" y="385"/>
                    <a:pt x="326" y="385"/>
                    <a:pt x="326" y="385"/>
                  </a:cubicBezTo>
                  <a:cubicBezTo>
                    <a:pt x="263" y="385"/>
                    <a:pt x="263" y="385"/>
                    <a:pt x="263" y="385"/>
                  </a:cubicBezTo>
                  <a:cubicBezTo>
                    <a:pt x="263" y="164"/>
                    <a:pt x="263" y="164"/>
                    <a:pt x="263" y="164"/>
                  </a:cubicBezTo>
                  <a:cubicBezTo>
                    <a:pt x="263" y="112"/>
                    <a:pt x="240" y="86"/>
                    <a:pt x="210" y="78"/>
                  </a:cubicBezTo>
                  <a:cubicBezTo>
                    <a:pt x="176" y="69"/>
                    <a:pt x="142" y="73"/>
                    <a:pt x="117" y="80"/>
                  </a:cubicBezTo>
                  <a:cubicBezTo>
                    <a:pt x="89" y="89"/>
                    <a:pt x="71" y="108"/>
                    <a:pt x="71" y="172"/>
                  </a:cubicBezTo>
                  <a:cubicBezTo>
                    <a:pt x="71" y="178"/>
                    <a:pt x="73" y="325"/>
                    <a:pt x="71" y="391"/>
                  </a:cubicBezTo>
                </a:path>
              </a:pathLst>
            </a:custGeom>
            <a:solidFill>
              <a:srgbClr val="12AB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6" name="Freeform 33">
              <a:extLst>
                <a:ext uri="{FF2B5EF4-FFF2-40B4-BE49-F238E27FC236}">
                  <a16:creationId xmlns="" xmlns:a16="http://schemas.microsoft.com/office/drawing/2014/main" id="{7DF3B566-6491-43A9-B36C-C70A3959006F}"/>
                </a:ext>
              </a:extLst>
            </p:cNvPr>
            <p:cNvSpPr>
              <a:spLocks/>
            </p:cNvSpPr>
            <p:nvPr/>
          </p:nvSpPr>
          <p:spPr bwMode="auto">
            <a:xfrm>
              <a:off x="992" y="1429"/>
              <a:ext cx="1408" cy="927"/>
            </a:xfrm>
            <a:custGeom>
              <a:avLst/>
              <a:gdLst>
                <a:gd name="T0" fmla="*/ 98 w 527"/>
                <a:gd name="T1" fmla="*/ 344 h 347"/>
                <a:gd name="T2" fmla="*/ 433 w 527"/>
                <a:gd name="T3" fmla="*/ 344 h 347"/>
                <a:gd name="T4" fmla="*/ 524 w 527"/>
                <a:gd name="T5" fmla="*/ 231 h 347"/>
                <a:gd name="T6" fmla="*/ 524 w 527"/>
                <a:gd name="T7" fmla="*/ 12 h 347"/>
                <a:gd name="T8" fmla="*/ 97 w 527"/>
                <a:gd name="T9" fmla="*/ 7 h 347"/>
                <a:gd name="T10" fmla="*/ 0 w 527"/>
                <a:gd name="T11" fmla="*/ 121 h 347"/>
                <a:gd name="T12" fmla="*/ 1 w 527"/>
                <a:gd name="T13" fmla="*/ 258 h 347"/>
                <a:gd name="T14" fmla="*/ 98 w 527"/>
                <a:gd name="T15" fmla="*/ 344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7" h="347">
                  <a:moveTo>
                    <a:pt x="98" y="344"/>
                  </a:moveTo>
                  <a:cubicBezTo>
                    <a:pt x="154" y="347"/>
                    <a:pt x="392" y="347"/>
                    <a:pt x="433" y="344"/>
                  </a:cubicBezTo>
                  <a:cubicBezTo>
                    <a:pt x="507" y="337"/>
                    <a:pt x="527" y="325"/>
                    <a:pt x="524" y="231"/>
                  </a:cubicBezTo>
                  <a:cubicBezTo>
                    <a:pt x="524" y="231"/>
                    <a:pt x="524" y="98"/>
                    <a:pt x="524" y="12"/>
                  </a:cubicBezTo>
                  <a:cubicBezTo>
                    <a:pt x="399" y="5"/>
                    <a:pt x="172" y="0"/>
                    <a:pt x="97" y="7"/>
                  </a:cubicBezTo>
                  <a:cubicBezTo>
                    <a:pt x="29" y="13"/>
                    <a:pt x="0" y="31"/>
                    <a:pt x="0" y="121"/>
                  </a:cubicBezTo>
                  <a:cubicBezTo>
                    <a:pt x="1" y="258"/>
                    <a:pt x="1" y="258"/>
                    <a:pt x="1" y="258"/>
                  </a:cubicBezTo>
                  <a:cubicBezTo>
                    <a:pt x="1" y="326"/>
                    <a:pt x="23" y="341"/>
                    <a:pt x="98" y="34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0" name="Freeform 34">
              <a:extLst>
                <a:ext uri="{FF2B5EF4-FFF2-40B4-BE49-F238E27FC236}">
                  <a16:creationId xmlns="" xmlns:a16="http://schemas.microsoft.com/office/drawing/2014/main" id="{88320A64-FAD9-4C64-9B53-156412CFAE13}"/>
                </a:ext>
              </a:extLst>
            </p:cNvPr>
            <p:cNvSpPr>
              <a:spLocks/>
            </p:cNvSpPr>
            <p:nvPr/>
          </p:nvSpPr>
          <p:spPr bwMode="auto">
            <a:xfrm>
              <a:off x="1599" y="1621"/>
              <a:ext cx="270" cy="292"/>
            </a:xfrm>
            <a:custGeom>
              <a:avLst/>
              <a:gdLst>
                <a:gd name="T0" fmla="*/ 54 w 101"/>
                <a:gd name="T1" fmla="*/ 107 h 109"/>
                <a:gd name="T2" fmla="*/ 101 w 101"/>
                <a:gd name="T3" fmla="*/ 51 h 109"/>
                <a:gd name="T4" fmla="*/ 51 w 101"/>
                <a:gd name="T5" fmla="*/ 2 h 109"/>
                <a:gd name="T6" fmla="*/ 1 w 101"/>
                <a:gd name="T7" fmla="*/ 58 h 109"/>
                <a:gd name="T8" fmla="*/ 54 w 101"/>
                <a:gd name="T9" fmla="*/ 107 h 109"/>
              </a:gdLst>
              <a:ahLst/>
              <a:cxnLst>
                <a:cxn ang="0">
                  <a:pos x="T0" y="T1"/>
                </a:cxn>
                <a:cxn ang="0">
                  <a:pos x="T2" y="T3"/>
                </a:cxn>
                <a:cxn ang="0">
                  <a:pos x="T4" y="T5"/>
                </a:cxn>
                <a:cxn ang="0">
                  <a:pos x="T6" y="T7"/>
                </a:cxn>
                <a:cxn ang="0">
                  <a:pos x="T8" y="T9"/>
                </a:cxn>
              </a:cxnLst>
              <a:rect l="0" t="0" r="r" b="b"/>
              <a:pathLst>
                <a:path w="101" h="109">
                  <a:moveTo>
                    <a:pt x="54" y="107"/>
                  </a:moveTo>
                  <a:cubicBezTo>
                    <a:pt x="82" y="105"/>
                    <a:pt x="101" y="80"/>
                    <a:pt x="101" y="51"/>
                  </a:cubicBezTo>
                  <a:cubicBezTo>
                    <a:pt x="100" y="22"/>
                    <a:pt x="79" y="0"/>
                    <a:pt x="51" y="2"/>
                  </a:cubicBezTo>
                  <a:cubicBezTo>
                    <a:pt x="22" y="3"/>
                    <a:pt x="0" y="29"/>
                    <a:pt x="1" y="58"/>
                  </a:cubicBezTo>
                  <a:cubicBezTo>
                    <a:pt x="2" y="87"/>
                    <a:pt x="25" y="109"/>
                    <a:pt x="54" y="107"/>
                  </a:cubicBezTo>
                </a:path>
              </a:pathLst>
            </a:custGeom>
            <a:solidFill>
              <a:srgbClr val="95E6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1" name="Freeform 35">
              <a:extLst>
                <a:ext uri="{FF2B5EF4-FFF2-40B4-BE49-F238E27FC236}">
                  <a16:creationId xmlns="" xmlns:a16="http://schemas.microsoft.com/office/drawing/2014/main" id="{6F95B647-B7B5-433E-A77A-04C22AF5DCBF}"/>
                </a:ext>
              </a:extLst>
            </p:cNvPr>
            <p:cNvSpPr>
              <a:spLocks/>
            </p:cNvSpPr>
            <p:nvPr/>
          </p:nvSpPr>
          <p:spPr bwMode="auto">
            <a:xfrm>
              <a:off x="1615" y="1878"/>
              <a:ext cx="238" cy="273"/>
            </a:xfrm>
            <a:custGeom>
              <a:avLst/>
              <a:gdLst>
                <a:gd name="T0" fmla="*/ 67 w 238"/>
                <a:gd name="T1" fmla="*/ 0 h 273"/>
                <a:gd name="T2" fmla="*/ 0 w 238"/>
                <a:gd name="T3" fmla="*/ 273 h 273"/>
                <a:gd name="T4" fmla="*/ 238 w 238"/>
                <a:gd name="T5" fmla="*/ 273 h 273"/>
                <a:gd name="T6" fmla="*/ 165 w 238"/>
                <a:gd name="T7" fmla="*/ 0 h 273"/>
                <a:gd name="T8" fmla="*/ 67 w 238"/>
                <a:gd name="T9" fmla="*/ 0 h 273"/>
              </a:gdLst>
              <a:ahLst/>
              <a:cxnLst>
                <a:cxn ang="0">
                  <a:pos x="T0" y="T1"/>
                </a:cxn>
                <a:cxn ang="0">
                  <a:pos x="T2" y="T3"/>
                </a:cxn>
                <a:cxn ang="0">
                  <a:pos x="T4" y="T5"/>
                </a:cxn>
                <a:cxn ang="0">
                  <a:pos x="T6" y="T7"/>
                </a:cxn>
                <a:cxn ang="0">
                  <a:pos x="T8" y="T9"/>
                </a:cxn>
              </a:cxnLst>
              <a:rect l="0" t="0" r="r" b="b"/>
              <a:pathLst>
                <a:path w="238" h="273">
                  <a:moveTo>
                    <a:pt x="67" y="0"/>
                  </a:moveTo>
                  <a:lnTo>
                    <a:pt x="0" y="273"/>
                  </a:lnTo>
                  <a:lnTo>
                    <a:pt x="238" y="273"/>
                  </a:lnTo>
                  <a:lnTo>
                    <a:pt x="165" y="0"/>
                  </a:lnTo>
                  <a:lnTo>
                    <a:pt x="67" y="0"/>
                  </a:lnTo>
                  <a:close/>
                </a:path>
              </a:pathLst>
            </a:custGeom>
            <a:solidFill>
              <a:srgbClr val="95E6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32" name="Group 12">
            <a:extLst>
              <a:ext uri="{FF2B5EF4-FFF2-40B4-BE49-F238E27FC236}">
                <a16:creationId xmlns="" xmlns:a16="http://schemas.microsoft.com/office/drawing/2014/main" id="{B03705AC-ADA5-4143-92DC-8EE15523316C}"/>
              </a:ext>
            </a:extLst>
          </p:cNvPr>
          <p:cNvGrpSpPr>
            <a:grpSpLocks noChangeAspect="1"/>
          </p:cNvGrpSpPr>
          <p:nvPr userDrawn="1"/>
        </p:nvGrpSpPr>
        <p:grpSpPr bwMode="auto">
          <a:xfrm>
            <a:off x="282548" y="5168264"/>
            <a:ext cx="966273" cy="1201696"/>
            <a:chOff x="-60" y="-50"/>
            <a:chExt cx="996" cy="929"/>
          </a:xfrm>
        </p:grpSpPr>
        <p:sp>
          <p:nvSpPr>
            <p:cNvPr id="33" name="Freeform 13">
              <a:extLst>
                <a:ext uri="{FF2B5EF4-FFF2-40B4-BE49-F238E27FC236}">
                  <a16:creationId xmlns="" xmlns:a16="http://schemas.microsoft.com/office/drawing/2014/main" id="{9AE3823F-4D56-4BE9-8E66-6870A028182F}"/>
                </a:ext>
              </a:extLst>
            </p:cNvPr>
            <p:cNvSpPr>
              <a:spLocks/>
            </p:cNvSpPr>
            <p:nvPr/>
          </p:nvSpPr>
          <p:spPr bwMode="auto">
            <a:xfrm>
              <a:off x="-60" y="-50"/>
              <a:ext cx="996" cy="929"/>
            </a:xfrm>
            <a:custGeom>
              <a:avLst/>
              <a:gdLst>
                <a:gd name="T0" fmla="*/ 54 w 370"/>
                <a:gd name="T1" fmla="*/ 269 h 345"/>
                <a:gd name="T2" fmla="*/ 89 w 370"/>
                <a:gd name="T3" fmla="*/ 51 h 345"/>
                <a:gd name="T4" fmla="*/ 317 w 370"/>
                <a:gd name="T5" fmla="*/ 83 h 345"/>
                <a:gd name="T6" fmla="*/ 275 w 370"/>
                <a:gd name="T7" fmla="*/ 293 h 345"/>
                <a:gd name="T8" fmla="*/ 54 w 370"/>
                <a:gd name="T9" fmla="*/ 269 h 345"/>
              </a:gdLst>
              <a:ahLst/>
              <a:cxnLst>
                <a:cxn ang="0">
                  <a:pos x="T0" y="T1"/>
                </a:cxn>
                <a:cxn ang="0">
                  <a:pos x="T2" y="T3"/>
                </a:cxn>
                <a:cxn ang="0">
                  <a:pos x="T4" y="T5"/>
                </a:cxn>
                <a:cxn ang="0">
                  <a:pos x="T6" y="T7"/>
                </a:cxn>
                <a:cxn ang="0">
                  <a:pos x="T8" y="T9"/>
                </a:cxn>
              </a:cxnLst>
              <a:rect l="0" t="0" r="r" b="b"/>
              <a:pathLst>
                <a:path w="370" h="345">
                  <a:moveTo>
                    <a:pt x="54" y="269"/>
                  </a:moveTo>
                  <a:cubicBezTo>
                    <a:pt x="0" y="200"/>
                    <a:pt x="16" y="103"/>
                    <a:pt x="89" y="51"/>
                  </a:cubicBezTo>
                  <a:cubicBezTo>
                    <a:pt x="162" y="0"/>
                    <a:pt x="264" y="14"/>
                    <a:pt x="317" y="83"/>
                  </a:cubicBezTo>
                  <a:cubicBezTo>
                    <a:pt x="370" y="152"/>
                    <a:pt x="348" y="242"/>
                    <a:pt x="275" y="293"/>
                  </a:cubicBezTo>
                  <a:cubicBezTo>
                    <a:pt x="203" y="345"/>
                    <a:pt x="107" y="339"/>
                    <a:pt x="54" y="269"/>
                  </a:cubicBezTo>
                </a:path>
              </a:pathLst>
            </a:custGeom>
            <a:solidFill>
              <a:srgbClr val="1459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4" name="Freeform 14">
              <a:extLst>
                <a:ext uri="{FF2B5EF4-FFF2-40B4-BE49-F238E27FC236}">
                  <a16:creationId xmlns="" xmlns:a16="http://schemas.microsoft.com/office/drawing/2014/main" id="{DAD44F77-C4A1-47A4-B417-D607A66BF50D}"/>
                </a:ext>
              </a:extLst>
            </p:cNvPr>
            <p:cNvSpPr>
              <a:spLocks/>
            </p:cNvSpPr>
            <p:nvPr/>
          </p:nvSpPr>
          <p:spPr bwMode="auto">
            <a:xfrm>
              <a:off x="287" y="152"/>
              <a:ext cx="296" cy="533"/>
            </a:xfrm>
            <a:custGeom>
              <a:avLst/>
              <a:gdLst>
                <a:gd name="T0" fmla="*/ 78 w 110"/>
                <a:gd name="T1" fmla="*/ 1 h 198"/>
                <a:gd name="T2" fmla="*/ 31 w 110"/>
                <a:gd name="T3" fmla="*/ 2 h 198"/>
                <a:gd name="T4" fmla="*/ 0 w 110"/>
                <a:gd name="T5" fmla="*/ 38 h 198"/>
                <a:gd name="T6" fmla="*/ 0 w 110"/>
                <a:gd name="T7" fmla="*/ 53 h 198"/>
                <a:gd name="T8" fmla="*/ 2 w 110"/>
                <a:gd name="T9" fmla="*/ 193 h 198"/>
                <a:gd name="T10" fmla="*/ 78 w 110"/>
                <a:gd name="T11" fmla="*/ 196 h 198"/>
                <a:gd name="T12" fmla="*/ 110 w 110"/>
                <a:gd name="T13" fmla="*/ 161 h 198"/>
                <a:gd name="T14" fmla="*/ 110 w 110"/>
                <a:gd name="T15" fmla="*/ 29 h 198"/>
                <a:gd name="T16" fmla="*/ 78 w 110"/>
                <a:gd name="T17" fmla="*/ 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98">
                  <a:moveTo>
                    <a:pt x="78" y="1"/>
                  </a:moveTo>
                  <a:cubicBezTo>
                    <a:pt x="60" y="0"/>
                    <a:pt x="44" y="1"/>
                    <a:pt x="31" y="2"/>
                  </a:cubicBezTo>
                  <a:cubicBezTo>
                    <a:pt x="6" y="4"/>
                    <a:pt x="0" y="14"/>
                    <a:pt x="0" y="38"/>
                  </a:cubicBezTo>
                  <a:cubicBezTo>
                    <a:pt x="0" y="53"/>
                    <a:pt x="0" y="53"/>
                    <a:pt x="0" y="53"/>
                  </a:cubicBezTo>
                  <a:cubicBezTo>
                    <a:pt x="1" y="77"/>
                    <a:pt x="4" y="166"/>
                    <a:pt x="2" y="193"/>
                  </a:cubicBezTo>
                  <a:cubicBezTo>
                    <a:pt x="9" y="195"/>
                    <a:pt x="54" y="198"/>
                    <a:pt x="78" y="196"/>
                  </a:cubicBezTo>
                  <a:cubicBezTo>
                    <a:pt x="101" y="194"/>
                    <a:pt x="110" y="190"/>
                    <a:pt x="110" y="161"/>
                  </a:cubicBezTo>
                  <a:cubicBezTo>
                    <a:pt x="110" y="29"/>
                    <a:pt x="110" y="29"/>
                    <a:pt x="110" y="29"/>
                  </a:cubicBezTo>
                  <a:cubicBezTo>
                    <a:pt x="110" y="7"/>
                    <a:pt x="103" y="2"/>
                    <a:pt x="78"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5" name="Freeform 15">
              <a:extLst>
                <a:ext uri="{FF2B5EF4-FFF2-40B4-BE49-F238E27FC236}">
                  <a16:creationId xmlns="" xmlns:a16="http://schemas.microsoft.com/office/drawing/2014/main" id="{1AE40BDF-76B3-472C-A714-97A9C9834ABE}"/>
                </a:ext>
              </a:extLst>
            </p:cNvPr>
            <p:cNvSpPr>
              <a:spLocks/>
            </p:cNvSpPr>
            <p:nvPr/>
          </p:nvSpPr>
          <p:spPr bwMode="auto">
            <a:xfrm>
              <a:off x="312" y="203"/>
              <a:ext cx="247" cy="369"/>
            </a:xfrm>
            <a:custGeom>
              <a:avLst/>
              <a:gdLst>
                <a:gd name="T0" fmla="*/ 90 w 92"/>
                <a:gd name="T1" fmla="*/ 137 h 137"/>
                <a:gd name="T2" fmla="*/ 3 w 92"/>
                <a:gd name="T3" fmla="*/ 135 h 137"/>
                <a:gd name="T4" fmla="*/ 2 w 92"/>
                <a:gd name="T5" fmla="*/ 4 h 137"/>
                <a:gd name="T6" fmla="*/ 91 w 92"/>
                <a:gd name="T7" fmla="*/ 2 h 137"/>
                <a:gd name="T8" fmla="*/ 90 w 92"/>
                <a:gd name="T9" fmla="*/ 137 h 137"/>
              </a:gdLst>
              <a:ahLst/>
              <a:cxnLst>
                <a:cxn ang="0">
                  <a:pos x="T0" y="T1"/>
                </a:cxn>
                <a:cxn ang="0">
                  <a:pos x="T2" y="T3"/>
                </a:cxn>
                <a:cxn ang="0">
                  <a:pos x="T4" y="T5"/>
                </a:cxn>
                <a:cxn ang="0">
                  <a:pos x="T6" y="T7"/>
                </a:cxn>
                <a:cxn ang="0">
                  <a:pos x="T8" y="T9"/>
                </a:cxn>
              </a:cxnLst>
              <a:rect l="0" t="0" r="r" b="b"/>
              <a:pathLst>
                <a:path w="92" h="137">
                  <a:moveTo>
                    <a:pt x="90" y="137"/>
                  </a:moveTo>
                  <a:cubicBezTo>
                    <a:pt x="3" y="135"/>
                    <a:pt x="3" y="135"/>
                    <a:pt x="3" y="135"/>
                  </a:cubicBezTo>
                  <a:cubicBezTo>
                    <a:pt x="3" y="135"/>
                    <a:pt x="0" y="49"/>
                    <a:pt x="2" y="4"/>
                  </a:cubicBezTo>
                  <a:cubicBezTo>
                    <a:pt x="29" y="1"/>
                    <a:pt x="65" y="0"/>
                    <a:pt x="91" y="2"/>
                  </a:cubicBezTo>
                  <a:cubicBezTo>
                    <a:pt x="92" y="64"/>
                    <a:pt x="90" y="137"/>
                    <a:pt x="90" y="137"/>
                  </a:cubicBezTo>
                </a:path>
              </a:pathLst>
            </a:custGeom>
            <a:solidFill>
              <a:srgbClr val="00C2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6" name="Freeform 16">
              <a:extLst>
                <a:ext uri="{FF2B5EF4-FFF2-40B4-BE49-F238E27FC236}">
                  <a16:creationId xmlns="" xmlns:a16="http://schemas.microsoft.com/office/drawing/2014/main" id="{C9E568C6-E9E9-409D-8041-D5C9C44E705F}"/>
                </a:ext>
              </a:extLst>
            </p:cNvPr>
            <p:cNvSpPr>
              <a:spLocks/>
            </p:cNvSpPr>
            <p:nvPr/>
          </p:nvSpPr>
          <p:spPr bwMode="auto">
            <a:xfrm>
              <a:off x="411" y="596"/>
              <a:ext cx="49" cy="54"/>
            </a:xfrm>
            <a:custGeom>
              <a:avLst/>
              <a:gdLst>
                <a:gd name="T0" fmla="*/ 10 w 18"/>
                <a:gd name="T1" fmla="*/ 19 h 20"/>
                <a:gd name="T2" fmla="*/ 18 w 18"/>
                <a:gd name="T3" fmla="*/ 9 h 20"/>
                <a:gd name="T4" fmla="*/ 9 w 18"/>
                <a:gd name="T5" fmla="*/ 0 h 20"/>
                <a:gd name="T6" fmla="*/ 0 w 18"/>
                <a:gd name="T7" fmla="*/ 10 h 20"/>
                <a:gd name="T8" fmla="*/ 10 w 18"/>
                <a:gd name="T9" fmla="*/ 19 h 20"/>
              </a:gdLst>
              <a:ahLst/>
              <a:cxnLst>
                <a:cxn ang="0">
                  <a:pos x="T0" y="T1"/>
                </a:cxn>
                <a:cxn ang="0">
                  <a:pos x="T2" y="T3"/>
                </a:cxn>
                <a:cxn ang="0">
                  <a:pos x="T4" y="T5"/>
                </a:cxn>
                <a:cxn ang="0">
                  <a:pos x="T6" y="T7"/>
                </a:cxn>
                <a:cxn ang="0">
                  <a:pos x="T8" y="T9"/>
                </a:cxn>
              </a:cxnLst>
              <a:rect l="0" t="0" r="r" b="b"/>
              <a:pathLst>
                <a:path w="18" h="20">
                  <a:moveTo>
                    <a:pt x="10" y="19"/>
                  </a:moveTo>
                  <a:cubicBezTo>
                    <a:pt x="15" y="19"/>
                    <a:pt x="18" y="14"/>
                    <a:pt x="18" y="9"/>
                  </a:cubicBezTo>
                  <a:cubicBezTo>
                    <a:pt x="18" y="4"/>
                    <a:pt x="14" y="0"/>
                    <a:pt x="9" y="0"/>
                  </a:cubicBezTo>
                  <a:cubicBezTo>
                    <a:pt x="4" y="1"/>
                    <a:pt x="0" y="5"/>
                    <a:pt x="0" y="10"/>
                  </a:cubicBezTo>
                  <a:cubicBezTo>
                    <a:pt x="0" y="16"/>
                    <a:pt x="4" y="20"/>
                    <a:pt x="10" y="19"/>
                  </a:cubicBezTo>
                </a:path>
              </a:pathLst>
            </a:custGeom>
            <a:solidFill>
              <a:srgbClr val="95E6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Tree>
    <p:extLst>
      <p:ext uri="{BB962C8B-B14F-4D97-AF65-F5344CB8AC3E}">
        <p14:creationId xmlns:p14="http://schemas.microsoft.com/office/powerpoint/2010/main" val="392626565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4 Pie Charts ">
    <p:bg>
      <p:bgRef idx="1001">
        <a:schemeClr val="bg1"/>
      </p:bgRef>
    </p:bg>
    <p:spTree>
      <p:nvGrpSpPr>
        <p:cNvPr id="1" name=""/>
        <p:cNvGrpSpPr/>
        <p:nvPr/>
      </p:nvGrpSpPr>
      <p:grpSpPr>
        <a:xfrm>
          <a:off x="0" y="0"/>
          <a:ext cx="0" cy="0"/>
          <a:chOff x="0" y="0"/>
          <a:chExt cx="0" cy="0"/>
        </a:xfrm>
      </p:grpSpPr>
      <p:sp>
        <p:nvSpPr>
          <p:cNvPr id="45" name="Rectangle 44">
            <a:extLst>
              <a:ext uri="{FF2B5EF4-FFF2-40B4-BE49-F238E27FC236}">
                <a16:creationId xmlns="" xmlns:a16="http://schemas.microsoft.com/office/drawing/2014/main" id="{55C88D47-86DF-4336-A768-786DBD0060C8}"/>
              </a:ext>
            </a:extLst>
          </p:cNvPr>
          <p:cNvSpPr/>
          <p:nvPr userDrawn="1"/>
        </p:nvSpPr>
        <p:spPr>
          <a:xfrm>
            <a:off x="0" y="1773238"/>
            <a:ext cx="9144000" cy="3023914"/>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8" name="Chart Placeholder 29">
            <a:extLst>
              <a:ext uri="{FF2B5EF4-FFF2-40B4-BE49-F238E27FC236}">
                <a16:creationId xmlns="" xmlns:a16="http://schemas.microsoft.com/office/drawing/2014/main" id="{6F232C89-BD5F-4CA7-A3AA-F6F1576CFE6E}"/>
              </a:ext>
            </a:extLst>
          </p:cNvPr>
          <p:cNvSpPr>
            <a:spLocks noGrp="1"/>
          </p:cNvSpPr>
          <p:nvPr>
            <p:ph type="chart" sz="quarter" idx="39"/>
          </p:nvPr>
        </p:nvSpPr>
        <p:spPr>
          <a:xfrm>
            <a:off x="4951143" y="2032335"/>
            <a:ext cx="1296144" cy="1617453"/>
          </a:xfrm>
          <a:prstGeom prst="rect">
            <a:avLst/>
          </a:prstGeom>
        </p:spPr>
        <p:txBody>
          <a:bodyPr anchor="ctr"/>
          <a:lstStyle>
            <a:lvl1pPr algn="ctr">
              <a:defRPr/>
            </a:lvl1pPr>
          </a:lstStyle>
          <a:p>
            <a:r>
              <a:rPr lang="en-US" smtClean="0"/>
              <a:t>Click icon to add chart</a:t>
            </a:r>
            <a:endParaRPr lang="pt-PT" dirty="0"/>
          </a:p>
        </p:txBody>
      </p:sp>
      <p:sp>
        <p:nvSpPr>
          <p:cNvPr id="33" name="Text Placeholder 7">
            <a:extLst>
              <a:ext uri="{FF2B5EF4-FFF2-40B4-BE49-F238E27FC236}">
                <a16:creationId xmlns="" xmlns:a16="http://schemas.microsoft.com/office/drawing/2014/main" id="{D9223961-F190-4765-ADD3-748B8A88C5A4}"/>
              </a:ext>
            </a:extLst>
          </p:cNvPr>
          <p:cNvSpPr>
            <a:spLocks noGrp="1"/>
          </p:cNvSpPr>
          <p:nvPr>
            <p:ph type="body" sz="quarter" idx="34" hasCustomPrompt="1"/>
          </p:nvPr>
        </p:nvSpPr>
        <p:spPr>
          <a:xfrm>
            <a:off x="683568" y="3717032"/>
            <a:ext cx="1782198"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0" name="Chart Placeholder 29">
            <a:extLst>
              <a:ext uri="{FF2B5EF4-FFF2-40B4-BE49-F238E27FC236}">
                <a16:creationId xmlns="" xmlns:a16="http://schemas.microsoft.com/office/drawing/2014/main" id="{667CB86F-C1D1-4D9A-BBD9-57EF8C95B524}"/>
              </a:ext>
            </a:extLst>
          </p:cNvPr>
          <p:cNvSpPr>
            <a:spLocks noGrp="1"/>
          </p:cNvSpPr>
          <p:nvPr userDrawn="1">
            <p:ph type="chart" sz="quarter" idx="10"/>
          </p:nvPr>
        </p:nvSpPr>
        <p:spPr>
          <a:xfrm>
            <a:off x="926595" y="2027573"/>
            <a:ext cx="1296144" cy="1617453"/>
          </a:xfrm>
          <a:prstGeom prst="rect">
            <a:avLst/>
          </a:prstGeom>
        </p:spPr>
        <p:txBody>
          <a:bodyPr anchor="ctr"/>
          <a:lstStyle>
            <a:lvl1pPr algn="ctr">
              <a:defRPr/>
            </a:lvl1pPr>
          </a:lstStyle>
          <a:p>
            <a:r>
              <a:rPr lang="en-US" smtClean="0"/>
              <a:t>Click icon to add chart</a:t>
            </a:r>
            <a:endParaRPr lang="pt-PT" dirty="0"/>
          </a:p>
        </p:txBody>
      </p:sp>
      <p:sp>
        <p:nvSpPr>
          <p:cNvPr id="32" name="Text Placeholder 31">
            <a:extLst>
              <a:ext uri="{FF2B5EF4-FFF2-40B4-BE49-F238E27FC236}">
                <a16:creationId xmlns="" xmlns:a16="http://schemas.microsoft.com/office/drawing/2014/main" id="{B1204F05-191D-4ACA-AADF-FB43F1F07D83}"/>
              </a:ext>
            </a:extLst>
          </p:cNvPr>
          <p:cNvSpPr>
            <a:spLocks noGrp="1"/>
          </p:cNvSpPr>
          <p:nvPr userDrawn="1">
            <p:ph type="body" sz="quarter" idx="11" hasCustomPrompt="1"/>
          </p:nvPr>
        </p:nvSpPr>
        <p:spPr>
          <a:xfrm>
            <a:off x="1277077" y="2708282"/>
            <a:ext cx="648632" cy="314325"/>
          </a:xfrm>
          <a:prstGeom prst="rect">
            <a:avLst/>
          </a:prstGeom>
        </p:spPr>
        <p:txBody>
          <a:bodyPr anchor="ctr">
            <a:noAutofit/>
          </a:bodyPr>
          <a:lstStyle>
            <a:lvl1pPr algn="ctr">
              <a:defRPr sz="1600" b="1"/>
            </a:lvl1pPr>
          </a:lstStyle>
          <a:p>
            <a:pPr lvl="0"/>
            <a:r>
              <a:rPr lang="pt-PT" dirty="0"/>
              <a:t>XX%</a:t>
            </a:r>
          </a:p>
        </p:txBody>
      </p:sp>
      <p:sp>
        <p:nvSpPr>
          <p:cNvPr id="34" name="Text Placeholder 7">
            <a:extLst>
              <a:ext uri="{FF2B5EF4-FFF2-40B4-BE49-F238E27FC236}">
                <a16:creationId xmlns="" xmlns:a16="http://schemas.microsoft.com/office/drawing/2014/main" id="{3F48228B-C831-497E-A26D-61A81F63E42B}"/>
              </a:ext>
            </a:extLst>
          </p:cNvPr>
          <p:cNvSpPr>
            <a:spLocks noGrp="1"/>
          </p:cNvSpPr>
          <p:nvPr userDrawn="1">
            <p:ph type="body" sz="quarter" idx="35" hasCustomPrompt="1"/>
          </p:nvPr>
        </p:nvSpPr>
        <p:spPr>
          <a:xfrm>
            <a:off x="2695842" y="3717032"/>
            <a:ext cx="1782198"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5" name="Chart Placeholder 29">
            <a:extLst>
              <a:ext uri="{FF2B5EF4-FFF2-40B4-BE49-F238E27FC236}">
                <a16:creationId xmlns="" xmlns:a16="http://schemas.microsoft.com/office/drawing/2014/main" id="{D061EF55-20AF-4182-B722-C227F72A880B}"/>
              </a:ext>
            </a:extLst>
          </p:cNvPr>
          <p:cNvSpPr>
            <a:spLocks noGrp="1"/>
          </p:cNvSpPr>
          <p:nvPr userDrawn="1">
            <p:ph type="chart" sz="quarter" idx="36"/>
          </p:nvPr>
        </p:nvSpPr>
        <p:spPr>
          <a:xfrm>
            <a:off x="2938869" y="2027573"/>
            <a:ext cx="1296144" cy="1617453"/>
          </a:xfrm>
          <a:prstGeom prst="rect">
            <a:avLst/>
          </a:prstGeom>
        </p:spPr>
        <p:txBody>
          <a:bodyPr anchor="ctr"/>
          <a:lstStyle>
            <a:lvl1pPr algn="ctr">
              <a:defRPr/>
            </a:lvl1pPr>
          </a:lstStyle>
          <a:p>
            <a:r>
              <a:rPr lang="en-US" smtClean="0"/>
              <a:t>Click icon to add chart</a:t>
            </a:r>
            <a:endParaRPr lang="pt-PT" dirty="0"/>
          </a:p>
        </p:txBody>
      </p:sp>
      <p:sp>
        <p:nvSpPr>
          <p:cNvPr id="36" name="Text Placeholder 31">
            <a:extLst>
              <a:ext uri="{FF2B5EF4-FFF2-40B4-BE49-F238E27FC236}">
                <a16:creationId xmlns="" xmlns:a16="http://schemas.microsoft.com/office/drawing/2014/main" id="{E682B04D-D1A2-4B73-BDB4-D4FBD2A9BEF1}"/>
              </a:ext>
            </a:extLst>
          </p:cNvPr>
          <p:cNvSpPr>
            <a:spLocks noGrp="1"/>
          </p:cNvSpPr>
          <p:nvPr userDrawn="1">
            <p:ph type="body" sz="quarter" idx="37" hasCustomPrompt="1"/>
          </p:nvPr>
        </p:nvSpPr>
        <p:spPr>
          <a:xfrm>
            <a:off x="3284824" y="2708282"/>
            <a:ext cx="648632" cy="314325"/>
          </a:xfrm>
          <a:prstGeom prst="rect">
            <a:avLst/>
          </a:prstGeom>
        </p:spPr>
        <p:txBody>
          <a:bodyPr anchor="ctr">
            <a:noAutofit/>
          </a:bodyPr>
          <a:lstStyle>
            <a:lvl1pPr algn="ctr">
              <a:defRPr sz="1600" b="1"/>
            </a:lvl1pPr>
          </a:lstStyle>
          <a:p>
            <a:pPr lvl="0"/>
            <a:r>
              <a:rPr lang="pt-PT" dirty="0"/>
              <a:t>XX%</a:t>
            </a:r>
          </a:p>
        </p:txBody>
      </p:sp>
      <p:sp>
        <p:nvSpPr>
          <p:cNvPr id="37" name="Text Placeholder 7">
            <a:extLst>
              <a:ext uri="{FF2B5EF4-FFF2-40B4-BE49-F238E27FC236}">
                <a16:creationId xmlns="" xmlns:a16="http://schemas.microsoft.com/office/drawing/2014/main" id="{3C81FA68-C8C6-4011-8666-EF35E85DCC96}"/>
              </a:ext>
            </a:extLst>
          </p:cNvPr>
          <p:cNvSpPr>
            <a:spLocks noGrp="1"/>
          </p:cNvSpPr>
          <p:nvPr userDrawn="1">
            <p:ph type="body" sz="quarter" idx="38" hasCustomPrompt="1"/>
          </p:nvPr>
        </p:nvSpPr>
        <p:spPr>
          <a:xfrm>
            <a:off x="4708116" y="3717032"/>
            <a:ext cx="1782198"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9" name="Text Placeholder 31">
            <a:extLst>
              <a:ext uri="{FF2B5EF4-FFF2-40B4-BE49-F238E27FC236}">
                <a16:creationId xmlns="" xmlns:a16="http://schemas.microsoft.com/office/drawing/2014/main" id="{9EF5179D-59B1-44D7-BC86-E8A77DCFF84C}"/>
              </a:ext>
            </a:extLst>
          </p:cNvPr>
          <p:cNvSpPr>
            <a:spLocks noGrp="1"/>
          </p:cNvSpPr>
          <p:nvPr userDrawn="1">
            <p:ph type="body" sz="quarter" idx="40" hasCustomPrompt="1"/>
          </p:nvPr>
        </p:nvSpPr>
        <p:spPr>
          <a:xfrm>
            <a:off x="5285074" y="2708282"/>
            <a:ext cx="648632" cy="314325"/>
          </a:xfrm>
          <a:prstGeom prst="rect">
            <a:avLst/>
          </a:prstGeom>
        </p:spPr>
        <p:txBody>
          <a:bodyPr anchor="ctr">
            <a:noAutofit/>
          </a:bodyPr>
          <a:lstStyle>
            <a:lvl1pPr algn="ctr">
              <a:defRPr sz="1600" b="1"/>
            </a:lvl1pPr>
          </a:lstStyle>
          <a:p>
            <a:pPr lvl="0"/>
            <a:r>
              <a:rPr lang="pt-PT" dirty="0"/>
              <a:t>XX%</a:t>
            </a:r>
          </a:p>
        </p:txBody>
      </p:sp>
      <p:sp>
        <p:nvSpPr>
          <p:cNvPr id="40" name="Chart Placeholder 29">
            <a:extLst>
              <a:ext uri="{FF2B5EF4-FFF2-40B4-BE49-F238E27FC236}">
                <a16:creationId xmlns="" xmlns:a16="http://schemas.microsoft.com/office/drawing/2014/main" id="{D076F0C2-9B62-4C55-88BD-5D8F3A4066E8}"/>
              </a:ext>
            </a:extLst>
          </p:cNvPr>
          <p:cNvSpPr>
            <a:spLocks noGrp="1"/>
          </p:cNvSpPr>
          <p:nvPr userDrawn="1">
            <p:ph type="chart" sz="quarter" idx="41"/>
          </p:nvPr>
        </p:nvSpPr>
        <p:spPr>
          <a:xfrm>
            <a:off x="6963417" y="2032335"/>
            <a:ext cx="1296144" cy="1617453"/>
          </a:xfrm>
          <a:prstGeom prst="rect">
            <a:avLst/>
          </a:prstGeom>
        </p:spPr>
        <p:txBody>
          <a:bodyPr anchor="ctr"/>
          <a:lstStyle>
            <a:lvl1pPr algn="ctr">
              <a:defRPr/>
            </a:lvl1pPr>
          </a:lstStyle>
          <a:p>
            <a:r>
              <a:rPr lang="en-US" smtClean="0"/>
              <a:t>Click icon to add chart</a:t>
            </a:r>
            <a:endParaRPr lang="pt-PT" dirty="0"/>
          </a:p>
        </p:txBody>
      </p:sp>
      <p:sp>
        <p:nvSpPr>
          <p:cNvPr id="41" name="Text Placeholder 7">
            <a:extLst>
              <a:ext uri="{FF2B5EF4-FFF2-40B4-BE49-F238E27FC236}">
                <a16:creationId xmlns="" xmlns:a16="http://schemas.microsoft.com/office/drawing/2014/main" id="{E7590D3D-14BD-4608-AB95-0952261EAA1C}"/>
              </a:ext>
            </a:extLst>
          </p:cNvPr>
          <p:cNvSpPr>
            <a:spLocks noGrp="1"/>
          </p:cNvSpPr>
          <p:nvPr userDrawn="1">
            <p:ph type="body" sz="quarter" idx="42" hasCustomPrompt="1"/>
          </p:nvPr>
        </p:nvSpPr>
        <p:spPr>
          <a:xfrm>
            <a:off x="6720390" y="3717032"/>
            <a:ext cx="1782198"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42" name="Text Placeholder 31">
            <a:extLst>
              <a:ext uri="{FF2B5EF4-FFF2-40B4-BE49-F238E27FC236}">
                <a16:creationId xmlns="" xmlns:a16="http://schemas.microsoft.com/office/drawing/2014/main" id="{93DCB675-62E7-4926-98A4-F120ABA92EBF}"/>
              </a:ext>
            </a:extLst>
          </p:cNvPr>
          <p:cNvSpPr>
            <a:spLocks noGrp="1"/>
          </p:cNvSpPr>
          <p:nvPr userDrawn="1">
            <p:ph type="body" sz="quarter" idx="43" hasCustomPrompt="1"/>
          </p:nvPr>
        </p:nvSpPr>
        <p:spPr>
          <a:xfrm>
            <a:off x="7313899" y="2708282"/>
            <a:ext cx="648632" cy="314325"/>
          </a:xfrm>
          <a:prstGeom prst="rect">
            <a:avLst/>
          </a:prstGeom>
        </p:spPr>
        <p:txBody>
          <a:bodyPr anchor="ctr">
            <a:noAutofit/>
          </a:bodyPr>
          <a:lstStyle>
            <a:lvl1pPr algn="ctr">
              <a:defRPr sz="1600" b="1"/>
            </a:lvl1pPr>
          </a:lstStyle>
          <a:p>
            <a:pPr lvl="0"/>
            <a:r>
              <a:rPr lang="pt-PT" dirty="0"/>
              <a:t>XX%</a:t>
            </a:r>
          </a:p>
        </p:txBody>
      </p:sp>
      <p:sp>
        <p:nvSpPr>
          <p:cNvPr id="43" name="Text Placeholder 7">
            <a:extLst>
              <a:ext uri="{FF2B5EF4-FFF2-40B4-BE49-F238E27FC236}">
                <a16:creationId xmlns="" xmlns:a16="http://schemas.microsoft.com/office/drawing/2014/main" id="{C70FC002-22B1-4B43-A640-05B3543D2B31}"/>
              </a:ext>
            </a:extLst>
          </p:cNvPr>
          <p:cNvSpPr>
            <a:spLocks noGrp="1"/>
          </p:cNvSpPr>
          <p:nvPr userDrawn="1">
            <p:ph type="body" sz="quarter" idx="44" hasCustomPrompt="1"/>
          </p:nvPr>
        </p:nvSpPr>
        <p:spPr>
          <a:xfrm>
            <a:off x="845586" y="5308653"/>
            <a:ext cx="1242138" cy="576064"/>
          </a:xfrm>
          <a:prstGeom prst="rect">
            <a:avLst/>
          </a:prstGeom>
        </p:spPr>
        <p:txBody>
          <a:bodyPr anchor="ctr">
            <a:noAutofit/>
          </a:bodyPr>
          <a:lstStyle>
            <a:lvl1pPr algn="ctr">
              <a:lnSpc>
                <a:spcPts val="3200"/>
              </a:lnSpc>
              <a:defRPr sz="2800" b="1">
                <a:solidFill>
                  <a:srgbClr val="2B0A3D"/>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xx%</a:t>
            </a:r>
          </a:p>
        </p:txBody>
      </p:sp>
      <p:sp>
        <p:nvSpPr>
          <p:cNvPr id="44" name="Text Placeholder 7">
            <a:extLst>
              <a:ext uri="{FF2B5EF4-FFF2-40B4-BE49-F238E27FC236}">
                <a16:creationId xmlns="" xmlns:a16="http://schemas.microsoft.com/office/drawing/2014/main" id="{8E1CE648-2FAE-4439-A1A4-5BE3863514F4}"/>
              </a:ext>
            </a:extLst>
          </p:cNvPr>
          <p:cNvSpPr>
            <a:spLocks noGrp="1"/>
          </p:cNvSpPr>
          <p:nvPr>
            <p:ph type="body" sz="quarter" idx="45" hasCustomPrompt="1"/>
          </p:nvPr>
        </p:nvSpPr>
        <p:spPr>
          <a:xfrm>
            <a:off x="2162546" y="5163119"/>
            <a:ext cx="6299559" cy="867147"/>
          </a:xfrm>
          <a:prstGeom prst="rect">
            <a:avLst/>
          </a:prstGeom>
        </p:spPr>
        <p:txBody>
          <a:bodyPr anchor="ctr">
            <a:noAutofit/>
          </a:bodyPr>
          <a:lstStyle>
            <a:lvl1pPr algn="l">
              <a:lnSpc>
                <a:spcPts val="1800"/>
              </a:lnSpc>
              <a:spcBef>
                <a:spcPts val="600"/>
              </a:spcBef>
              <a:defRPr sz="16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18"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0"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1"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2"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3"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72951254"/>
      </p:ext>
    </p:extLst>
  </p:cSld>
  <p:clrMapOvr>
    <a:overrideClrMapping bg1="lt1" tx1="dk1" bg2="lt2" tx2="dk2" accent1="accent1" accent2="accent2" accent3="accent3" accent4="accent4" accent5="accent5" accent6="accent6" hlink="hlink" folHlink="folHlink"/>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3 columns">
    <p:bg>
      <p:bgRef idx="1001">
        <a:schemeClr val="bg1"/>
      </p:bgRef>
    </p:bg>
    <p:spTree>
      <p:nvGrpSpPr>
        <p:cNvPr id="1" name=""/>
        <p:cNvGrpSpPr/>
        <p:nvPr/>
      </p:nvGrpSpPr>
      <p:grpSpPr>
        <a:xfrm>
          <a:off x="0" y="0"/>
          <a:ext cx="0" cy="0"/>
          <a:chOff x="0" y="0"/>
          <a:chExt cx="0" cy="0"/>
        </a:xfrm>
      </p:grpSpPr>
      <p:pic>
        <p:nvPicPr>
          <p:cNvPr id="20" name="Graphic 19">
            <a:extLst>
              <a:ext uri="{FF2B5EF4-FFF2-40B4-BE49-F238E27FC236}">
                <a16:creationId xmlns="" xmlns:a16="http://schemas.microsoft.com/office/drawing/2014/main" id="{F28BC1D5-366F-454F-B964-C24C14979142}"/>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rot="16200000">
            <a:off x="6404344" y="-1038742"/>
            <a:ext cx="1706401" cy="3772916"/>
          </a:xfrm>
          <a:prstGeom prst="rect">
            <a:avLst/>
          </a:prstGeom>
        </p:spPr>
      </p:pic>
      <p:sp>
        <p:nvSpPr>
          <p:cNvPr id="4" name="Rectangle 3">
            <a:extLst>
              <a:ext uri="{FF2B5EF4-FFF2-40B4-BE49-F238E27FC236}">
                <a16:creationId xmlns="" xmlns:a16="http://schemas.microsoft.com/office/drawing/2014/main" id="{9653C8D1-E525-4A1D-BA42-B310FCE0AA96}"/>
              </a:ext>
            </a:extLst>
          </p:cNvPr>
          <p:cNvSpPr/>
          <p:nvPr userDrawn="1"/>
        </p:nvSpPr>
        <p:spPr>
          <a:xfrm>
            <a:off x="305991" y="2423886"/>
            <a:ext cx="2643188"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5" name="Rectangle 4">
            <a:extLst>
              <a:ext uri="{FF2B5EF4-FFF2-40B4-BE49-F238E27FC236}">
                <a16:creationId xmlns="" xmlns:a16="http://schemas.microsoft.com/office/drawing/2014/main" id="{5D624820-6891-4116-9EE3-E6D3B41D5557}"/>
              </a:ext>
            </a:extLst>
          </p:cNvPr>
          <p:cNvSpPr/>
          <p:nvPr userDrawn="1"/>
        </p:nvSpPr>
        <p:spPr>
          <a:xfrm>
            <a:off x="3250408" y="2423886"/>
            <a:ext cx="2643188"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6" name="Rectangle 5">
            <a:extLst>
              <a:ext uri="{FF2B5EF4-FFF2-40B4-BE49-F238E27FC236}">
                <a16:creationId xmlns="" xmlns:a16="http://schemas.microsoft.com/office/drawing/2014/main" id="{4ED1E18D-CB5A-40D2-9E0C-21B1DC24C582}"/>
              </a:ext>
            </a:extLst>
          </p:cNvPr>
          <p:cNvSpPr/>
          <p:nvPr userDrawn="1"/>
        </p:nvSpPr>
        <p:spPr>
          <a:xfrm>
            <a:off x="6194824" y="2406300"/>
            <a:ext cx="2643188"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1" name="Text Placeholder 4">
            <a:extLst>
              <a:ext uri="{FF2B5EF4-FFF2-40B4-BE49-F238E27FC236}">
                <a16:creationId xmlns="" xmlns:a16="http://schemas.microsoft.com/office/drawing/2014/main" id="{5714BE43-18D4-460E-A270-8F2FA1EB1FE6}"/>
              </a:ext>
            </a:extLst>
          </p:cNvPr>
          <p:cNvSpPr>
            <a:spLocks noGrp="1"/>
          </p:cNvSpPr>
          <p:nvPr>
            <p:ph type="body" sz="quarter" idx="13" hasCustomPrompt="1"/>
          </p:nvPr>
        </p:nvSpPr>
        <p:spPr>
          <a:xfrm>
            <a:off x="543763" y="3332373"/>
            <a:ext cx="2167646" cy="645047"/>
          </a:xfrm>
          <a:prstGeom prst="rect">
            <a:avLst/>
          </a:prstGeom>
          <a:noFill/>
        </p:spPr>
        <p:txBody>
          <a:bodyPr anchor="ctr">
            <a:noAutofit/>
          </a:bodyPr>
          <a:lstStyle>
            <a:lvl1pPr algn="l">
              <a:lnSpc>
                <a:spcPts val="1800"/>
              </a:lnSpc>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7">
            <a:extLst>
              <a:ext uri="{FF2B5EF4-FFF2-40B4-BE49-F238E27FC236}">
                <a16:creationId xmlns="" xmlns:a16="http://schemas.microsoft.com/office/drawing/2014/main" id="{DF3E2A1A-B668-4C6F-87C6-8F37A241C2C0}"/>
              </a:ext>
            </a:extLst>
          </p:cNvPr>
          <p:cNvSpPr>
            <a:spLocks noGrp="1"/>
          </p:cNvSpPr>
          <p:nvPr>
            <p:ph type="body" sz="quarter" idx="32" hasCustomPrompt="1"/>
          </p:nvPr>
        </p:nvSpPr>
        <p:spPr>
          <a:xfrm>
            <a:off x="543762" y="4079992"/>
            <a:ext cx="2155664" cy="1711208"/>
          </a:xfrm>
          <a:prstGeom prst="rect">
            <a:avLst/>
          </a:prstGeom>
        </p:spPr>
        <p:txBody>
          <a:bodyPr>
            <a:noAutofit/>
          </a:bodyPr>
          <a:lstStyle>
            <a:lvl1pPr>
              <a:lnSpc>
                <a:spcPct val="100000"/>
              </a:lnSpc>
              <a:defRPr sz="1400"/>
            </a:lvl1pPr>
            <a:lvl2pPr>
              <a:lnSpc>
                <a:spcPts val="1400"/>
              </a:lnSpc>
              <a:defRPr sz="1200"/>
            </a:lvl2pPr>
            <a:lvl3pPr>
              <a:lnSpc>
                <a:spcPts val="1300"/>
              </a:lnSpc>
              <a:defRPr sz="1100"/>
            </a:lvl3pPr>
            <a:lvl4pPr>
              <a:lnSpc>
                <a:spcPts val="1200"/>
              </a:lnSpc>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 xmlns:a16="http://schemas.microsoft.com/office/drawing/2014/main" id="{A44485C3-4220-46B7-B1FC-AB2889C2B910}"/>
              </a:ext>
            </a:extLst>
          </p:cNvPr>
          <p:cNvSpPr>
            <a:spLocks noGrp="1"/>
          </p:cNvSpPr>
          <p:nvPr>
            <p:ph type="body" sz="quarter" idx="33" hasCustomPrompt="1"/>
          </p:nvPr>
        </p:nvSpPr>
        <p:spPr>
          <a:xfrm>
            <a:off x="3488179" y="3332373"/>
            <a:ext cx="2167646" cy="645047"/>
          </a:xfrm>
          <a:prstGeom prst="rect">
            <a:avLst/>
          </a:prstGeom>
          <a:noFill/>
        </p:spPr>
        <p:txBody>
          <a:bodyPr anchor="ctr">
            <a:noAutofit/>
          </a:bodyPr>
          <a:lstStyle>
            <a:lvl1pPr algn="l">
              <a:lnSpc>
                <a:spcPts val="1800"/>
              </a:lnSpc>
              <a:defRPr sz="1600" b="1">
                <a:solidFill>
                  <a:srgbClr val="FF304C"/>
                </a:solidFill>
              </a:defRPr>
            </a:lvl1pPr>
            <a:lvl2pPr>
              <a:defRPr sz="1400"/>
            </a:lvl2pPr>
            <a:lvl3pPr>
              <a:defRPr sz="1200"/>
            </a:lvl3pPr>
            <a:lvl4pPr>
              <a:defRPr sz="1100"/>
            </a:lvl4pPr>
            <a:lvl5pPr>
              <a:defRPr sz="1100"/>
            </a:lvl5pPr>
          </a:lstStyle>
          <a:p>
            <a:pPr lvl="0"/>
            <a:r>
              <a:rPr lang="en-US" dirty="0"/>
              <a:t>Click to insert title</a:t>
            </a:r>
          </a:p>
        </p:txBody>
      </p:sp>
      <p:sp>
        <p:nvSpPr>
          <p:cNvPr id="35" name="Text Placeholder 4">
            <a:extLst>
              <a:ext uri="{FF2B5EF4-FFF2-40B4-BE49-F238E27FC236}">
                <a16:creationId xmlns="" xmlns:a16="http://schemas.microsoft.com/office/drawing/2014/main" id="{310CE3C3-B1E7-4F6F-B7BE-DF93DF2ACD74}"/>
              </a:ext>
            </a:extLst>
          </p:cNvPr>
          <p:cNvSpPr>
            <a:spLocks noGrp="1"/>
          </p:cNvSpPr>
          <p:nvPr>
            <p:ph type="body" sz="quarter" idx="35" hasCustomPrompt="1"/>
          </p:nvPr>
        </p:nvSpPr>
        <p:spPr>
          <a:xfrm>
            <a:off x="6432595" y="3332373"/>
            <a:ext cx="2167646" cy="645047"/>
          </a:xfrm>
          <a:prstGeom prst="rect">
            <a:avLst/>
          </a:prstGeom>
          <a:noFill/>
        </p:spPr>
        <p:txBody>
          <a:bodyPr anchor="ctr">
            <a:noAutofit/>
          </a:bodyPr>
          <a:lstStyle>
            <a:lvl1pPr algn="l">
              <a:lnSpc>
                <a:spcPts val="1800"/>
              </a:lnSpc>
              <a:defRPr sz="1600" b="1">
                <a:solidFill>
                  <a:srgbClr val="2C004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7">
            <a:extLst>
              <a:ext uri="{FF2B5EF4-FFF2-40B4-BE49-F238E27FC236}">
                <a16:creationId xmlns="" xmlns:a16="http://schemas.microsoft.com/office/drawing/2014/main" id="{32047331-01BE-47AE-BC0C-B787B1E9553B}"/>
              </a:ext>
            </a:extLst>
          </p:cNvPr>
          <p:cNvSpPr>
            <a:spLocks noGrp="1"/>
          </p:cNvSpPr>
          <p:nvPr>
            <p:ph type="body" sz="quarter" idx="37" hasCustomPrompt="1"/>
          </p:nvPr>
        </p:nvSpPr>
        <p:spPr>
          <a:xfrm>
            <a:off x="6373600" y="295729"/>
            <a:ext cx="2195930" cy="876300"/>
          </a:xfrm>
          <a:prstGeom prst="rect">
            <a:avLst/>
          </a:prstGeom>
        </p:spPr>
        <p:txBody>
          <a:bodyPr anchor="t">
            <a:noAutofit/>
          </a:bodyPr>
          <a:lstStyle>
            <a:lvl1pPr>
              <a:lnSpc>
                <a:spcPct val="100000"/>
              </a:lnSpc>
              <a:defRPr sz="1600" b="1"/>
            </a:lvl1pPr>
            <a:lvl2pPr>
              <a:lnSpc>
                <a:spcPct val="100000"/>
              </a:lnSpc>
              <a:defRPr sz="1600"/>
            </a:lvl2pPr>
            <a:lvl3pPr>
              <a:lnSpc>
                <a:spcPct val="100000"/>
              </a:lnSpc>
              <a:defRPr sz="1600"/>
            </a:lvl3pPr>
            <a:lvl4pPr>
              <a:lnSpc>
                <a:spcPct val="100000"/>
              </a:lnSpc>
              <a:defRPr sz="1600"/>
            </a:lvl4pPr>
            <a:lvl5pPr>
              <a:lnSpc>
                <a:spcPct val="100000"/>
              </a:lnSpc>
              <a:defRPr sz="1600"/>
            </a:lvl5pPr>
          </a:lstStyle>
          <a:p>
            <a:pPr lvl="0"/>
            <a:r>
              <a:rPr lang="en-US" dirty="0"/>
              <a:t>Click to insert text</a:t>
            </a:r>
          </a:p>
        </p:txBody>
      </p:sp>
      <p:pic>
        <p:nvPicPr>
          <p:cNvPr id="15" name="Graphic 14">
            <a:extLst>
              <a:ext uri="{FF2B5EF4-FFF2-40B4-BE49-F238E27FC236}">
                <a16:creationId xmlns="" xmlns:a16="http://schemas.microsoft.com/office/drawing/2014/main" id="{CA70D5E4-F0EE-4368-A09C-60021E85A04E}"/>
              </a:ext>
            </a:extLst>
          </p:cNvPr>
          <p:cNvPicPr>
            <a:picLocks noChangeAspect="1"/>
          </p:cNvPicPr>
          <p:nvPr userDrawn="1"/>
        </p:nvPicPr>
        <p:blipFill rotWithShape="1">
          <a:blip r:embed="rId4">
            <a:extLst>
              <a:ext uri="{96DAC541-7B7A-43D3-8B79-37D633B846F1}">
                <asvg:svgBlip xmlns="" xmlns:asvg="http://schemas.microsoft.com/office/drawing/2016/SVG/main" r:embed="rId5"/>
              </a:ext>
            </a:extLst>
          </a:blip>
          <a:srcRect l="81836" t="-4713" b="16530"/>
          <a:stretch/>
        </p:blipFill>
        <p:spPr>
          <a:xfrm>
            <a:off x="8618564" y="164829"/>
            <a:ext cx="318267" cy="459624"/>
          </a:xfrm>
          <a:prstGeom prst="rect">
            <a:avLst/>
          </a:prstGeom>
        </p:spPr>
      </p:pic>
      <p:sp>
        <p:nvSpPr>
          <p:cNvPr id="26"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485792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7"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9" name="Rectangle 27">
            <a:hlinkClick r:id="rId6"/>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38"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39" name="Text Placeholder 7">
            <a:extLst>
              <a:ext uri="{FF2B5EF4-FFF2-40B4-BE49-F238E27FC236}">
                <a16:creationId xmlns="" xmlns:a16="http://schemas.microsoft.com/office/drawing/2014/main" id="{DF3E2A1A-B668-4C6F-87C6-8F37A241C2C0}"/>
              </a:ext>
            </a:extLst>
          </p:cNvPr>
          <p:cNvSpPr>
            <a:spLocks noGrp="1"/>
          </p:cNvSpPr>
          <p:nvPr>
            <p:ph type="body" sz="quarter" idx="38" hasCustomPrompt="1"/>
          </p:nvPr>
        </p:nvSpPr>
        <p:spPr>
          <a:xfrm>
            <a:off x="3500161" y="4079992"/>
            <a:ext cx="2155664" cy="1711208"/>
          </a:xfrm>
          <a:prstGeom prst="rect">
            <a:avLst/>
          </a:prstGeom>
        </p:spPr>
        <p:txBody>
          <a:bodyPr>
            <a:noAutofit/>
          </a:bodyPr>
          <a:lstStyle>
            <a:lvl1pPr>
              <a:lnSpc>
                <a:spcPct val="100000"/>
              </a:lnSpc>
              <a:defRPr sz="1400"/>
            </a:lvl1pPr>
            <a:lvl2pPr>
              <a:lnSpc>
                <a:spcPts val="1400"/>
              </a:lnSpc>
              <a:buClr>
                <a:schemeClr val="accent4"/>
              </a:buClr>
              <a:defRPr sz="1200"/>
            </a:lvl2pPr>
            <a:lvl3pPr>
              <a:lnSpc>
                <a:spcPts val="1300"/>
              </a:lnSpc>
              <a:buClr>
                <a:schemeClr val="accent4"/>
              </a:buClr>
              <a:defRPr sz="1100"/>
            </a:lvl3pPr>
            <a:lvl4pPr>
              <a:lnSpc>
                <a:spcPts val="1200"/>
              </a:lnSpc>
              <a:buClr>
                <a:schemeClr val="accent4"/>
              </a:buClr>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40" name="Text Placeholder 7">
            <a:extLst>
              <a:ext uri="{FF2B5EF4-FFF2-40B4-BE49-F238E27FC236}">
                <a16:creationId xmlns="" xmlns:a16="http://schemas.microsoft.com/office/drawing/2014/main" id="{DF3E2A1A-B668-4C6F-87C6-8F37A241C2C0}"/>
              </a:ext>
            </a:extLst>
          </p:cNvPr>
          <p:cNvSpPr>
            <a:spLocks noGrp="1"/>
          </p:cNvSpPr>
          <p:nvPr>
            <p:ph type="body" sz="quarter" idx="39" hasCustomPrompt="1"/>
          </p:nvPr>
        </p:nvSpPr>
        <p:spPr>
          <a:xfrm>
            <a:off x="6444577" y="4079992"/>
            <a:ext cx="2155664" cy="1711208"/>
          </a:xfrm>
          <a:prstGeom prst="rect">
            <a:avLst/>
          </a:prstGeom>
        </p:spPr>
        <p:txBody>
          <a:bodyPr>
            <a:noAutofit/>
          </a:bodyPr>
          <a:lstStyle>
            <a:lvl1pPr>
              <a:lnSpc>
                <a:spcPct val="100000"/>
              </a:lnSpc>
              <a:defRPr sz="1400"/>
            </a:lvl1pPr>
            <a:lvl2pPr>
              <a:lnSpc>
                <a:spcPts val="1400"/>
              </a:lnSpc>
              <a:buClr>
                <a:schemeClr val="accent3"/>
              </a:buClr>
              <a:defRPr sz="1200"/>
            </a:lvl2pPr>
            <a:lvl3pPr>
              <a:lnSpc>
                <a:spcPts val="1300"/>
              </a:lnSpc>
              <a:buClr>
                <a:schemeClr val="accent3"/>
              </a:buClr>
              <a:defRPr sz="1100"/>
            </a:lvl3pPr>
            <a:lvl4pPr>
              <a:lnSpc>
                <a:spcPts val="1200"/>
              </a:lnSpc>
              <a:buClr>
                <a:schemeClr val="accent3"/>
              </a:buClr>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832867704"/>
      </p:ext>
    </p:extLst>
  </p:cSld>
  <p:clrMapOvr>
    <a:overrideClrMapping bg1="lt1" tx1="dk1" bg2="lt2" tx2="dk2" accent1="accent1" accent2="accent2" accent3="accent3" accent4="accent4" accent5="accent5" accent6="accent6" hlink="hlink" folHlink="folHlink"/>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3 bullets with highlights">
    <p:bg>
      <p:bgRef idx="1001">
        <a:schemeClr val="bg1"/>
      </p:bgRef>
    </p:bg>
    <p:spTree>
      <p:nvGrpSpPr>
        <p:cNvPr id="1" name=""/>
        <p:cNvGrpSpPr/>
        <p:nvPr/>
      </p:nvGrpSpPr>
      <p:grpSpPr>
        <a:xfrm>
          <a:off x="0" y="0"/>
          <a:ext cx="0" cy="0"/>
          <a:chOff x="0" y="0"/>
          <a:chExt cx="0" cy="0"/>
        </a:xfrm>
      </p:grpSpPr>
      <p:sp>
        <p:nvSpPr>
          <p:cNvPr id="41" name="Oval 20">
            <a:extLst>
              <a:ext uri="{FF2B5EF4-FFF2-40B4-BE49-F238E27FC236}">
                <a16:creationId xmlns="" xmlns:a16="http://schemas.microsoft.com/office/drawing/2014/main" id="{ADB39E78-E9B7-40CD-9999-E8302C610DC2}"/>
              </a:ext>
            </a:extLst>
          </p:cNvPr>
          <p:cNvSpPr/>
          <p:nvPr userDrawn="1"/>
        </p:nvSpPr>
        <p:spPr>
          <a:xfrm>
            <a:off x="4172699" y="4734102"/>
            <a:ext cx="903011"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2" name="Oval 20">
            <a:extLst>
              <a:ext uri="{FF2B5EF4-FFF2-40B4-BE49-F238E27FC236}">
                <a16:creationId xmlns="" xmlns:a16="http://schemas.microsoft.com/office/drawing/2014/main" id="{80DEC651-0810-4FD4-A2CA-C54974433D45}"/>
              </a:ext>
            </a:extLst>
          </p:cNvPr>
          <p:cNvSpPr/>
          <p:nvPr userDrawn="1"/>
        </p:nvSpPr>
        <p:spPr>
          <a:xfrm>
            <a:off x="4172700" y="2944155"/>
            <a:ext cx="903011"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3" name="Oval 20">
            <a:extLst>
              <a:ext uri="{FF2B5EF4-FFF2-40B4-BE49-F238E27FC236}">
                <a16:creationId xmlns="" xmlns:a16="http://schemas.microsoft.com/office/drawing/2014/main" id="{4F0142AD-298C-4A60-9F24-035D4F3F07D0}"/>
              </a:ext>
            </a:extLst>
          </p:cNvPr>
          <p:cNvSpPr/>
          <p:nvPr userDrawn="1"/>
        </p:nvSpPr>
        <p:spPr>
          <a:xfrm>
            <a:off x="4137113" y="1186060"/>
            <a:ext cx="903011"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Rectangle 12">
            <a:extLst>
              <a:ext uri="{FF2B5EF4-FFF2-40B4-BE49-F238E27FC236}">
                <a16:creationId xmlns="" xmlns:a16="http://schemas.microsoft.com/office/drawing/2014/main" id="{9455EBB8-DB3C-45D2-B02F-0B36A58E555B}"/>
              </a:ext>
            </a:extLst>
          </p:cNvPr>
          <p:cNvSpPr/>
          <p:nvPr userDrawn="1"/>
        </p:nvSpPr>
        <p:spPr>
          <a:xfrm>
            <a:off x="1" y="0"/>
            <a:ext cx="3561974"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pic>
        <p:nvPicPr>
          <p:cNvPr id="14" name="Graphic 41">
            <a:extLst>
              <a:ext uri="{FF2B5EF4-FFF2-40B4-BE49-F238E27FC236}">
                <a16:creationId xmlns="" xmlns:a16="http://schemas.microsoft.com/office/drawing/2014/main" id="{39882BC4-7320-49FC-B1BE-AEB377EFC01A}"/>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t="7669"/>
          <a:stretch>
            <a:fillRect/>
          </a:stretch>
        </p:blipFill>
        <p:spPr>
          <a:xfrm rot="7221508" flipH="1" flipV="1">
            <a:off x="-969668" y="-447427"/>
            <a:ext cx="4694967" cy="3313930"/>
          </a:xfrm>
          <a:custGeom>
            <a:avLst/>
            <a:gdLst>
              <a:gd name="connsiteX0" fmla="*/ 0 w 6728158"/>
              <a:gd name="connsiteY0" fmla="*/ 6332069 h 6332069"/>
              <a:gd name="connsiteX1" fmla="*/ 6728158 w 6728158"/>
              <a:gd name="connsiteY1" fmla="*/ 6332069 h 6332069"/>
              <a:gd name="connsiteX2" fmla="*/ 6728158 w 6728158"/>
              <a:gd name="connsiteY2" fmla="*/ 5480387 h 6332069"/>
              <a:gd name="connsiteX3" fmla="*/ 3518172 w 6728158"/>
              <a:gd name="connsiteY3" fmla="*/ 0 h 6332069"/>
              <a:gd name="connsiteX4" fmla="*/ 0 w 6728158"/>
              <a:gd name="connsiteY4" fmla="*/ 2060673 h 6332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158" h="6332069">
                <a:moveTo>
                  <a:pt x="0" y="6332069"/>
                </a:moveTo>
                <a:lnTo>
                  <a:pt x="6728158" y="6332069"/>
                </a:lnTo>
                <a:lnTo>
                  <a:pt x="6728158" y="5480387"/>
                </a:lnTo>
                <a:lnTo>
                  <a:pt x="3518172" y="0"/>
                </a:lnTo>
                <a:lnTo>
                  <a:pt x="0" y="2060673"/>
                </a:lnTo>
                <a:close/>
              </a:path>
            </a:pathLst>
          </a:custGeom>
        </p:spPr>
      </p:pic>
      <p:sp>
        <p:nvSpPr>
          <p:cNvPr id="24" name="Text Placeholder 4">
            <a:extLst>
              <a:ext uri="{FF2B5EF4-FFF2-40B4-BE49-F238E27FC236}">
                <a16:creationId xmlns="" xmlns:a16="http://schemas.microsoft.com/office/drawing/2014/main" id="{B7C16A20-D927-494E-94A9-49AF2E1FA010}"/>
              </a:ext>
            </a:extLst>
          </p:cNvPr>
          <p:cNvSpPr>
            <a:spLocks noGrp="1"/>
          </p:cNvSpPr>
          <p:nvPr>
            <p:ph type="body" sz="quarter" idx="35" hasCustomPrompt="1"/>
          </p:nvPr>
        </p:nvSpPr>
        <p:spPr>
          <a:xfrm>
            <a:off x="4285410" y="1525460"/>
            <a:ext cx="647447"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5" name="Text Placeholder 4">
            <a:extLst>
              <a:ext uri="{FF2B5EF4-FFF2-40B4-BE49-F238E27FC236}">
                <a16:creationId xmlns="" xmlns:a16="http://schemas.microsoft.com/office/drawing/2014/main" id="{936BACCD-6FBF-486E-81CB-3462560DA2CE}"/>
              </a:ext>
            </a:extLst>
          </p:cNvPr>
          <p:cNvSpPr>
            <a:spLocks noGrp="1"/>
          </p:cNvSpPr>
          <p:nvPr>
            <p:ph type="body" sz="quarter" idx="36" hasCustomPrompt="1"/>
          </p:nvPr>
        </p:nvSpPr>
        <p:spPr>
          <a:xfrm>
            <a:off x="4285410" y="3284126"/>
            <a:ext cx="647447"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6" name="Text Placeholder 4">
            <a:extLst>
              <a:ext uri="{FF2B5EF4-FFF2-40B4-BE49-F238E27FC236}">
                <a16:creationId xmlns="" xmlns:a16="http://schemas.microsoft.com/office/drawing/2014/main" id="{48E9C506-31EA-4D04-B660-3B4DB0704112}"/>
              </a:ext>
            </a:extLst>
          </p:cNvPr>
          <p:cNvSpPr>
            <a:spLocks noGrp="1"/>
          </p:cNvSpPr>
          <p:nvPr>
            <p:ph type="body" sz="quarter" idx="37" hasCustomPrompt="1"/>
          </p:nvPr>
        </p:nvSpPr>
        <p:spPr>
          <a:xfrm>
            <a:off x="4285410" y="5061949"/>
            <a:ext cx="647447"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7" name="Text Placeholder 7">
            <a:extLst>
              <a:ext uri="{FF2B5EF4-FFF2-40B4-BE49-F238E27FC236}">
                <a16:creationId xmlns="" xmlns:a16="http://schemas.microsoft.com/office/drawing/2014/main" id="{9949BCD6-E419-4ED2-9061-402DD5FF2406}"/>
              </a:ext>
            </a:extLst>
          </p:cNvPr>
          <p:cNvSpPr>
            <a:spLocks noGrp="1"/>
          </p:cNvSpPr>
          <p:nvPr>
            <p:ph type="body" sz="quarter" idx="38" hasCustomPrompt="1"/>
          </p:nvPr>
        </p:nvSpPr>
        <p:spPr>
          <a:xfrm>
            <a:off x="320038" y="3367132"/>
            <a:ext cx="2753120" cy="2993216"/>
          </a:xfrm>
          <a:prstGeom prst="rect">
            <a:avLst/>
          </a:prstGeom>
        </p:spPr>
        <p:txBody>
          <a:bodyPr>
            <a:noAutofit/>
          </a:bodyPr>
          <a:lstStyle>
            <a:lvl1pPr>
              <a:lnSpc>
                <a:spcPts val="2200"/>
              </a:lnSpc>
              <a:defRPr sz="1800"/>
            </a:lvl1pPr>
            <a:lvl2pPr>
              <a:lnSpc>
                <a:spcPts val="1800"/>
              </a:lnSpc>
              <a:buClr>
                <a:schemeClr val="accent3"/>
              </a:buClr>
              <a:defRPr sz="1600"/>
            </a:lvl2pPr>
            <a:lvl3pPr>
              <a:lnSpc>
                <a:spcPts val="1600"/>
              </a:lnSpc>
              <a:buClr>
                <a:schemeClr val="accent3"/>
              </a:buClr>
              <a:defRPr sz="1400"/>
            </a:lvl3pPr>
            <a:lvl4pPr>
              <a:lnSpc>
                <a:spcPts val="1400"/>
              </a:lnSpc>
              <a:buClr>
                <a:schemeClr val="accent3"/>
              </a:buClr>
              <a:defRPr sz="12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5"/>
            <a:ext cx="1997757" cy="1584027"/>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6" name="Text Placeholder 4">
            <a:extLst>
              <a:ext uri="{FF2B5EF4-FFF2-40B4-BE49-F238E27FC236}">
                <a16:creationId xmlns="" xmlns:a16="http://schemas.microsoft.com/office/drawing/2014/main" id="{04C1CAD0-39C3-4CE2-A9E9-8CA99EFF5357}"/>
              </a:ext>
            </a:extLst>
          </p:cNvPr>
          <p:cNvSpPr>
            <a:spLocks noGrp="1"/>
          </p:cNvSpPr>
          <p:nvPr>
            <p:ph type="body" sz="quarter" idx="13" hasCustomPrompt="1"/>
          </p:nvPr>
        </p:nvSpPr>
        <p:spPr>
          <a:xfrm>
            <a:off x="5188417" y="825195"/>
            <a:ext cx="3649592"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5188417" y="1268416"/>
            <a:ext cx="3649592"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 xmlns:a16="http://schemas.microsoft.com/office/drawing/2014/main" id="{04C1CAD0-39C3-4CE2-A9E9-8CA99EFF5357}"/>
              </a:ext>
            </a:extLst>
          </p:cNvPr>
          <p:cNvSpPr>
            <a:spLocks noGrp="1"/>
          </p:cNvSpPr>
          <p:nvPr>
            <p:ph type="body" sz="quarter" idx="39" hasCustomPrompt="1"/>
          </p:nvPr>
        </p:nvSpPr>
        <p:spPr>
          <a:xfrm>
            <a:off x="5188417" y="2583865"/>
            <a:ext cx="3649592"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7">
            <a:extLst>
              <a:ext uri="{FF2B5EF4-FFF2-40B4-BE49-F238E27FC236}">
                <a16:creationId xmlns="" xmlns:a16="http://schemas.microsoft.com/office/drawing/2014/main" id="{9228FC83-C11D-47F2-8BDE-B10D125E5E87}"/>
              </a:ext>
            </a:extLst>
          </p:cNvPr>
          <p:cNvSpPr>
            <a:spLocks noGrp="1"/>
          </p:cNvSpPr>
          <p:nvPr>
            <p:ph type="body" sz="quarter" idx="40" hasCustomPrompt="1"/>
          </p:nvPr>
        </p:nvSpPr>
        <p:spPr>
          <a:xfrm>
            <a:off x="5188417" y="3027082"/>
            <a:ext cx="3649592"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5" name="Text Placeholder 4">
            <a:extLst>
              <a:ext uri="{FF2B5EF4-FFF2-40B4-BE49-F238E27FC236}">
                <a16:creationId xmlns="" xmlns:a16="http://schemas.microsoft.com/office/drawing/2014/main" id="{04C1CAD0-39C3-4CE2-A9E9-8CA99EFF5357}"/>
              </a:ext>
            </a:extLst>
          </p:cNvPr>
          <p:cNvSpPr>
            <a:spLocks noGrp="1"/>
          </p:cNvSpPr>
          <p:nvPr>
            <p:ph type="body" sz="quarter" idx="41" hasCustomPrompt="1"/>
          </p:nvPr>
        </p:nvSpPr>
        <p:spPr>
          <a:xfrm>
            <a:off x="5188417" y="4361687"/>
            <a:ext cx="3649592"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6" name="Text Placeholder 7">
            <a:extLst>
              <a:ext uri="{FF2B5EF4-FFF2-40B4-BE49-F238E27FC236}">
                <a16:creationId xmlns="" xmlns:a16="http://schemas.microsoft.com/office/drawing/2014/main" id="{9228FC83-C11D-47F2-8BDE-B10D125E5E87}"/>
              </a:ext>
            </a:extLst>
          </p:cNvPr>
          <p:cNvSpPr>
            <a:spLocks noGrp="1"/>
          </p:cNvSpPr>
          <p:nvPr>
            <p:ph type="body" sz="quarter" idx="42" hasCustomPrompt="1"/>
          </p:nvPr>
        </p:nvSpPr>
        <p:spPr>
          <a:xfrm>
            <a:off x="5188417" y="4804905"/>
            <a:ext cx="3649592"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7"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39" name="Rectangle 27">
            <a:hlinkClick r:id="rId4"/>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40" name="Retângulo 43">
            <a:extLst>
              <a:ext uri="{FF2B5EF4-FFF2-40B4-BE49-F238E27FC236}">
                <a16:creationId xmlns="" xmlns:a16="http://schemas.microsoft.com/office/drawing/2014/main" id="{834ADCB4-BFB1-450D-8F6D-64217F4CD92C}"/>
              </a:ext>
            </a:extLst>
          </p:cNvPr>
          <p:cNvSpPr/>
          <p:nvPr userDrawn="1"/>
        </p:nvSpPr>
        <p:spPr>
          <a:xfrm>
            <a:off x="717024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493729409"/>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ab">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7" y="1494766"/>
            <a:ext cx="6559484"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18434"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858000" y="1828800"/>
            <a:ext cx="2286000" cy="16039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8687109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ontact information">
    <p:spTree>
      <p:nvGrpSpPr>
        <p:cNvPr id="1" name=""/>
        <p:cNvGrpSpPr/>
        <p:nvPr/>
      </p:nvGrpSpPr>
      <p:grpSpPr>
        <a:xfrm>
          <a:off x="0" y="0"/>
          <a:ext cx="0" cy="0"/>
          <a:chOff x="0" y="0"/>
          <a:chExt cx="0" cy="0"/>
        </a:xfrm>
      </p:grpSpPr>
      <p:sp>
        <p:nvSpPr>
          <p:cNvPr id="18" name="Picture Placeholder 17">
            <a:extLst>
              <a:ext uri="{FF2B5EF4-FFF2-40B4-BE49-F238E27FC236}">
                <a16:creationId xmlns="" xmlns:a16="http://schemas.microsoft.com/office/drawing/2014/main" id="{EC1A94F9-DC7A-4538-8277-70A44CA10105}"/>
              </a:ext>
            </a:extLst>
          </p:cNvPr>
          <p:cNvSpPr>
            <a:spLocks noGrp="1"/>
          </p:cNvSpPr>
          <p:nvPr>
            <p:ph type="pic" sz="quarter" idx="10"/>
          </p:nvPr>
        </p:nvSpPr>
        <p:spPr>
          <a:xfrm>
            <a:off x="468088" y="1903415"/>
            <a:ext cx="1089422" cy="1671637"/>
          </a:xfrm>
          <a:prstGeom prst="rect">
            <a:avLst/>
          </a:prstGeom>
          <a:solidFill>
            <a:srgbClr val="D9D9D9"/>
          </a:solidFill>
        </p:spPr>
        <p:txBody>
          <a:bodyPr anchor="ctr"/>
          <a:lstStyle>
            <a:lvl1pPr algn="ctr">
              <a:defRPr/>
            </a:lvl1pPr>
          </a:lstStyle>
          <a:p>
            <a:r>
              <a:rPr lang="en-US" smtClean="0"/>
              <a:t>Click icon to add picture</a:t>
            </a:r>
            <a:endParaRPr lang="pt-PT"/>
          </a:p>
        </p:txBody>
      </p:sp>
      <p:sp>
        <p:nvSpPr>
          <p:cNvPr id="19" name="Picture Placeholder 17">
            <a:extLst>
              <a:ext uri="{FF2B5EF4-FFF2-40B4-BE49-F238E27FC236}">
                <a16:creationId xmlns="" xmlns:a16="http://schemas.microsoft.com/office/drawing/2014/main" id="{74E803A8-AB56-45EC-B2C1-515FBB73BB37}"/>
              </a:ext>
            </a:extLst>
          </p:cNvPr>
          <p:cNvSpPr>
            <a:spLocks noGrp="1"/>
          </p:cNvSpPr>
          <p:nvPr>
            <p:ph type="pic" sz="quarter" idx="11"/>
          </p:nvPr>
        </p:nvSpPr>
        <p:spPr>
          <a:xfrm>
            <a:off x="4841398" y="1903415"/>
            <a:ext cx="1089422" cy="1671637"/>
          </a:xfrm>
          <a:prstGeom prst="rect">
            <a:avLst/>
          </a:prstGeom>
          <a:solidFill>
            <a:srgbClr val="D9D9D9"/>
          </a:solidFill>
        </p:spPr>
        <p:txBody>
          <a:bodyPr anchor="ctr"/>
          <a:lstStyle>
            <a:lvl1pPr algn="ctr">
              <a:defRPr/>
            </a:lvl1pPr>
          </a:lstStyle>
          <a:p>
            <a:r>
              <a:rPr lang="en-US" smtClean="0"/>
              <a:t>Click icon to add picture</a:t>
            </a:r>
            <a:endParaRPr lang="pt-PT"/>
          </a:p>
        </p:txBody>
      </p:sp>
      <p:sp>
        <p:nvSpPr>
          <p:cNvPr id="20" name="Picture Placeholder 17">
            <a:extLst>
              <a:ext uri="{FF2B5EF4-FFF2-40B4-BE49-F238E27FC236}">
                <a16:creationId xmlns="" xmlns:a16="http://schemas.microsoft.com/office/drawing/2014/main" id="{9D1BE315-6BE9-4C05-9EDD-2BF1E943154E}"/>
              </a:ext>
            </a:extLst>
          </p:cNvPr>
          <p:cNvSpPr>
            <a:spLocks noGrp="1"/>
          </p:cNvSpPr>
          <p:nvPr>
            <p:ph type="pic" sz="quarter" idx="12"/>
          </p:nvPr>
        </p:nvSpPr>
        <p:spPr>
          <a:xfrm>
            <a:off x="468088" y="4379460"/>
            <a:ext cx="1089422" cy="1671637"/>
          </a:xfrm>
          <a:prstGeom prst="rect">
            <a:avLst/>
          </a:prstGeom>
          <a:solidFill>
            <a:srgbClr val="D9D9D9"/>
          </a:solidFill>
        </p:spPr>
        <p:txBody>
          <a:bodyPr anchor="ctr"/>
          <a:lstStyle>
            <a:lvl1pPr algn="ctr">
              <a:defRPr/>
            </a:lvl1pPr>
          </a:lstStyle>
          <a:p>
            <a:r>
              <a:rPr lang="en-US" smtClean="0"/>
              <a:t>Click icon to add picture</a:t>
            </a:r>
            <a:endParaRPr lang="pt-PT"/>
          </a:p>
        </p:txBody>
      </p:sp>
      <p:sp>
        <p:nvSpPr>
          <p:cNvPr id="21" name="Picture Placeholder 17">
            <a:extLst>
              <a:ext uri="{FF2B5EF4-FFF2-40B4-BE49-F238E27FC236}">
                <a16:creationId xmlns="" xmlns:a16="http://schemas.microsoft.com/office/drawing/2014/main" id="{1281E9B6-7C84-4FF5-B198-C8FC0C8924EE}"/>
              </a:ext>
            </a:extLst>
          </p:cNvPr>
          <p:cNvSpPr>
            <a:spLocks noGrp="1"/>
          </p:cNvSpPr>
          <p:nvPr>
            <p:ph type="pic" sz="quarter" idx="13"/>
          </p:nvPr>
        </p:nvSpPr>
        <p:spPr>
          <a:xfrm>
            <a:off x="4841398" y="4379460"/>
            <a:ext cx="1089422" cy="1671637"/>
          </a:xfrm>
          <a:prstGeom prst="rect">
            <a:avLst/>
          </a:prstGeom>
          <a:solidFill>
            <a:srgbClr val="D9D9D9"/>
          </a:solidFill>
        </p:spPr>
        <p:txBody>
          <a:bodyPr anchor="ctr"/>
          <a:lstStyle>
            <a:lvl1pPr algn="ctr">
              <a:defRPr/>
            </a:lvl1pPr>
          </a:lstStyle>
          <a:p>
            <a:r>
              <a:rPr lang="en-US" smtClean="0"/>
              <a:t>Click icon to add picture</a:t>
            </a:r>
            <a:endParaRPr lang="pt-PT"/>
          </a:p>
        </p:txBody>
      </p:sp>
      <p:sp>
        <p:nvSpPr>
          <p:cNvPr id="11"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1655677" y="1903415"/>
            <a:ext cx="2807978"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4" name="Text Placeholder 7">
            <a:extLst>
              <a:ext uri="{FF2B5EF4-FFF2-40B4-BE49-F238E27FC236}">
                <a16:creationId xmlns="" xmlns:a16="http://schemas.microsoft.com/office/drawing/2014/main" id="{9228FC83-C11D-47F2-8BDE-B10D125E5E87}"/>
              </a:ext>
            </a:extLst>
          </p:cNvPr>
          <p:cNvSpPr>
            <a:spLocks noGrp="1"/>
          </p:cNvSpPr>
          <p:nvPr>
            <p:ph type="body" sz="quarter" idx="33" hasCustomPrompt="1"/>
          </p:nvPr>
        </p:nvSpPr>
        <p:spPr>
          <a:xfrm>
            <a:off x="6030034" y="1903415"/>
            <a:ext cx="2807978"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7" name="Text Placeholder 7">
            <a:extLst>
              <a:ext uri="{FF2B5EF4-FFF2-40B4-BE49-F238E27FC236}">
                <a16:creationId xmlns="" xmlns:a16="http://schemas.microsoft.com/office/drawing/2014/main" id="{9228FC83-C11D-47F2-8BDE-B10D125E5E87}"/>
              </a:ext>
            </a:extLst>
          </p:cNvPr>
          <p:cNvSpPr>
            <a:spLocks noGrp="1"/>
          </p:cNvSpPr>
          <p:nvPr>
            <p:ph type="body" sz="quarter" idx="34" hasCustomPrompt="1"/>
          </p:nvPr>
        </p:nvSpPr>
        <p:spPr>
          <a:xfrm>
            <a:off x="1655677" y="4379460"/>
            <a:ext cx="2807978"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8"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6030034" y="4379460"/>
            <a:ext cx="2807978"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79739771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ontact details">
    <p:spTree>
      <p:nvGrpSpPr>
        <p:cNvPr id="1" name=""/>
        <p:cNvGrpSpPr/>
        <p:nvPr/>
      </p:nvGrpSpPr>
      <p:grpSpPr>
        <a:xfrm>
          <a:off x="0" y="0"/>
          <a:ext cx="0" cy="0"/>
          <a:chOff x="0" y="0"/>
          <a:chExt cx="0" cy="0"/>
        </a:xfrm>
      </p:grpSpPr>
      <p:sp>
        <p:nvSpPr>
          <p:cNvPr id="15" name="Text Placeholder 4">
            <a:extLst>
              <a:ext uri="{FF2B5EF4-FFF2-40B4-BE49-F238E27FC236}">
                <a16:creationId xmlns="" xmlns:a16="http://schemas.microsoft.com/office/drawing/2014/main" id="{38EB8B05-1295-4FBE-8D2F-3BFEB534AE51}"/>
              </a:ext>
            </a:extLst>
          </p:cNvPr>
          <p:cNvSpPr>
            <a:spLocks noGrp="1"/>
          </p:cNvSpPr>
          <p:nvPr>
            <p:ph type="body" sz="quarter" idx="29"/>
          </p:nvPr>
        </p:nvSpPr>
        <p:spPr>
          <a:xfrm>
            <a:off x="4978587" y="662163"/>
            <a:ext cx="3662752"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smtClean="0"/>
              <a:t>Click to edit Master text styles</a:t>
            </a:r>
          </a:p>
        </p:txBody>
      </p:sp>
      <p:sp>
        <p:nvSpPr>
          <p:cNvPr id="16" name="Text Placeholder 4">
            <a:extLst>
              <a:ext uri="{FF2B5EF4-FFF2-40B4-BE49-F238E27FC236}">
                <a16:creationId xmlns="" xmlns:a16="http://schemas.microsoft.com/office/drawing/2014/main" id="{89F369BB-997D-4351-8E94-506F593BC826}"/>
              </a:ext>
            </a:extLst>
          </p:cNvPr>
          <p:cNvSpPr>
            <a:spLocks noGrp="1"/>
          </p:cNvSpPr>
          <p:nvPr>
            <p:ph type="body" sz="quarter" idx="30"/>
          </p:nvPr>
        </p:nvSpPr>
        <p:spPr>
          <a:xfrm>
            <a:off x="4978587" y="4374304"/>
            <a:ext cx="3662752"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smtClean="0"/>
              <a:t>Click to edit Master text styles</a:t>
            </a:r>
          </a:p>
        </p:txBody>
      </p:sp>
      <p:sp>
        <p:nvSpPr>
          <p:cNvPr id="17" name="Text Placeholder 7">
            <a:extLst>
              <a:ext uri="{FF2B5EF4-FFF2-40B4-BE49-F238E27FC236}">
                <a16:creationId xmlns="" xmlns:a16="http://schemas.microsoft.com/office/drawing/2014/main" id="{1DC896E0-16D3-438F-B293-ED80E1183A74}"/>
              </a:ext>
            </a:extLst>
          </p:cNvPr>
          <p:cNvSpPr>
            <a:spLocks noGrp="1"/>
          </p:cNvSpPr>
          <p:nvPr>
            <p:ph type="body" sz="quarter" idx="31"/>
          </p:nvPr>
        </p:nvSpPr>
        <p:spPr>
          <a:xfrm>
            <a:off x="4978588" y="4810706"/>
            <a:ext cx="3662753" cy="1717101"/>
          </a:xfrm>
          <a:prstGeom prst="rect">
            <a:avLst/>
          </a:prstGeom>
        </p:spPr>
        <p:txBody>
          <a:bodyPr>
            <a:noAutofit/>
          </a:bodyPr>
          <a:lstStyle>
            <a:lvl1pPr>
              <a:lnSpc>
                <a:spcPts val="1600"/>
              </a:lnSpc>
              <a:defRPr sz="1400"/>
            </a:lvl1pPr>
            <a:lvl2pPr marL="173038" indent="-168275">
              <a:lnSpc>
                <a:spcPts val="1400"/>
              </a:lnSpc>
              <a:defRPr sz="1200"/>
            </a:lvl2pPr>
            <a:lvl3pPr marL="347663" indent="-174625">
              <a:lnSpc>
                <a:spcPts val="1200"/>
              </a:lnSpc>
              <a:defRPr sz="1100"/>
            </a:lvl3pPr>
            <a:lvl4pPr marL="404813" indent="-115888">
              <a:lnSpc>
                <a:spcPts val="1100"/>
              </a:lnSpc>
              <a:defRPr sz="1000"/>
            </a:lvl4pPr>
            <a:lvl5pPr>
              <a:lnSpc>
                <a:spcPct val="100000"/>
              </a:lnSpc>
              <a:defRPr sz="1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8" name="Text Placeholder 7">
            <a:extLst>
              <a:ext uri="{FF2B5EF4-FFF2-40B4-BE49-F238E27FC236}">
                <a16:creationId xmlns="" xmlns:a16="http://schemas.microsoft.com/office/drawing/2014/main" id="{766AF42E-C565-4CFD-A0C6-69ADC5ED724D}"/>
              </a:ext>
            </a:extLst>
          </p:cNvPr>
          <p:cNvSpPr>
            <a:spLocks noGrp="1"/>
          </p:cNvSpPr>
          <p:nvPr>
            <p:ph type="body" sz="quarter" idx="32"/>
          </p:nvPr>
        </p:nvSpPr>
        <p:spPr>
          <a:xfrm>
            <a:off x="4978585" y="1265729"/>
            <a:ext cx="1486236"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smtClean="0"/>
              <a:t>Click to edit Master text styles</a:t>
            </a:r>
          </a:p>
        </p:txBody>
      </p:sp>
      <p:sp>
        <p:nvSpPr>
          <p:cNvPr id="19" name="Text Placeholder 7">
            <a:extLst>
              <a:ext uri="{FF2B5EF4-FFF2-40B4-BE49-F238E27FC236}">
                <a16:creationId xmlns="" xmlns:a16="http://schemas.microsoft.com/office/drawing/2014/main" id="{FEEE7B4B-7781-4178-8912-CB53DC7910B1}"/>
              </a:ext>
            </a:extLst>
          </p:cNvPr>
          <p:cNvSpPr>
            <a:spLocks noGrp="1"/>
          </p:cNvSpPr>
          <p:nvPr>
            <p:ph type="body" sz="quarter" idx="33"/>
          </p:nvPr>
        </p:nvSpPr>
        <p:spPr>
          <a:xfrm>
            <a:off x="7104822" y="1265729"/>
            <a:ext cx="1486236"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smtClean="0"/>
              <a:t>Click to edit Master text styles</a:t>
            </a:r>
          </a:p>
        </p:txBody>
      </p:sp>
      <p:sp>
        <p:nvSpPr>
          <p:cNvPr id="20" name="Text Placeholder 7">
            <a:extLst>
              <a:ext uri="{FF2B5EF4-FFF2-40B4-BE49-F238E27FC236}">
                <a16:creationId xmlns="" xmlns:a16="http://schemas.microsoft.com/office/drawing/2014/main" id="{65D71B9F-4F61-41D4-A7CC-FD63E71DC5A6}"/>
              </a:ext>
            </a:extLst>
          </p:cNvPr>
          <p:cNvSpPr>
            <a:spLocks noGrp="1"/>
          </p:cNvSpPr>
          <p:nvPr>
            <p:ph type="body" sz="quarter" idx="34"/>
          </p:nvPr>
        </p:nvSpPr>
        <p:spPr>
          <a:xfrm>
            <a:off x="4978585" y="2455551"/>
            <a:ext cx="1486236"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smtClean="0"/>
              <a:t>Click to edit Master text styles</a:t>
            </a:r>
          </a:p>
        </p:txBody>
      </p:sp>
      <p:sp>
        <p:nvSpPr>
          <p:cNvPr id="21" name="Text Placeholder 7">
            <a:extLst>
              <a:ext uri="{FF2B5EF4-FFF2-40B4-BE49-F238E27FC236}">
                <a16:creationId xmlns="" xmlns:a16="http://schemas.microsoft.com/office/drawing/2014/main" id="{1BD170B4-C089-4F45-8016-02293706DE36}"/>
              </a:ext>
            </a:extLst>
          </p:cNvPr>
          <p:cNvSpPr>
            <a:spLocks noGrp="1"/>
          </p:cNvSpPr>
          <p:nvPr>
            <p:ph type="body" sz="quarter" idx="35"/>
          </p:nvPr>
        </p:nvSpPr>
        <p:spPr>
          <a:xfrm>
            <a:off x="7104822" y="2455551"/>
            <a:ext cx="1486236"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smtClean="0"/>
              <a:t>Click to edit Master text styles</a:t>
            </a:r>
          </a:p>
        </p:txBody>
      </p:sp>
      <p:sp>
        <p:nvSpPr>
          <p:cNvPr id="22" name="Freeform: Shape 21">
            <a:extLst>
              <a:ext uri="{FF2B5EF4-FFF2-40B4-BE49-F238E27FC236}">
                <a16:creationId xmlns="" xmlns:a16="http://schemas.microsoft.com/office/drawing/2014/main" id="{E1D38B64-120F-4B33-BFE3-9536C55688C0}"/>
              </a:ext>
            </a:extLst>
          </p:cNvPr>
          <p:cNvSpPr>
            <a:spLocks/>
          </p:cNvSpPr>
          <p:nvPr userDrawn="1"/>
        </p:nvSpPr>
        <p:spPr bwMode="auto">
          <a:xfrm>
            <a:off x="0" y="0"/>
            <a:ext cx="4735698" cy="6858000"/>
          </a:xfrm>
          <a:custGeom>
            <a:avLst/>
            <a:gdLst>
              <a:gd name="connsiteX0" fmla="*/ 0 w 6314264"/>
              <a:gd name="connsiteY0" fmla="*/ 0 h 6850062"/>
              <a:gd name="connsiteX1" fmla="*/ 2371778 w 6314264"/>
              <a:gd name="connsiteY1" fmla="*/ 0 h 6850062"/>
              <a:gd name="connsiteX2" fmla="*/ 5821131 w 6314264"/>
              <a:gd name="connsiteY2" fmla="*/ 4462172 h 6850062"/>
              <a:gd name="connsiteX3" fmla="*/ 5967979 w 6314264"/>
              <a:gd name="connsiteY3" fmla="*/ 6737018 h 6850062"/>
              <a:gd name="connsiteX4" fmla="*/ 5901053 w 6314264"/>
              <a:gd name="connsiteY4" fmla="*/ 6850062 h 6850062"/>
              <a:gd name="connsiteX5" fmla="*/ 0 w 6314264"/>
              <a:gd name="connsiteY5" fmla="*/ 6850062 h 6850062"/>
              <a:gd name="connsiteX6" fmla="*/ 0 w 6314264"/>
              <a:gd name="connsiteY6" fmla="*/ 6791481 h 6850062"/>
              <a:gd name="connsiteX7" fmla="*/ 0 w 6314264"/>
              <a:gd name="connsiteY7" fmla="*/ 0 h 685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4264" h="6850062">
                <a:moveTo>
                  <a:pt x="0" y="0"/>
                </a:moveTo>
                <a:cubicBezTo>
                  <a:pt x="0" y="0"/>
                  <a:pt x="0" y="0"/>
                  <a:pt x="2371778" y="0"/>
                </a:cubicBezTo>
                <a:cubicBezTo>
                  <a:pt x="2402328" y="4520519"/>
                  <a:pt x="6334924" y="5918074"/>
                  <a:pt x="5821131" y="4462172"/>
                </a:cubicBezTo>
                <a:cubicBezTo>
                  <a:pt x="6272436" y="4633046"/>
                  <a:pt x="6588349" y="5598554"/>
                  <a:pt x="5967979" y="6737018"/>
                </a:cubicBezTo>
                <a:lnTo>
                  <a:pt x="5901053" y="6850062"/>
                </a:lnTo>
                <a:lnTo>
                  <a:pt x="0" y="6850062"/>
                </a:lnTo>
                <a:lnTo>
                  <a:pt x="0" y="6791481"/>
                </a:lnTo>
                <a:cubicBezTo>
                  <a:pt x="0" y="5305461"/>
                  <a:pt x="0" y="3143977"/>
                  <a:pt x="0" y="0"/>
                </a:cubicBezTo>
                <a:close/>
              </a:path>
            </a:pathLst>
          </a:custGeom>
          <a:solidFill>
            <a:srgbClr val="2C00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pt-PT"/>
          </a:p>
        </p:txBody>
      </p:sp>
      <p:sp>
        <p:nvSpPr>
          <p:cNvPr id="23" name="Freeform 26">
            <a:extLst>
              <a:ext uri="{FF2B5EF4-FFF2-40B4-BE49-F238E27FC236}">
                <a16:creationId xmlns="" xmlns:a16="http://schemas.microsoft.com/office/drawing/2014/main" id="{B017E329-98D6-4441-B449-FBAD88FAA377}"/>
              </a:ext>
            </a:extLst>
          </p:cNvPr>
          <p:cNvSpPr>
            <a:spLocks/>
          </p:cNvSpPr>
          <p:nvPr userDrawn="1"/>
        </p:nvSpPr>
        <p:spPr bwMode="auto">
          <a:xfrm>
            <a:off x="4266307" y="4703089"/>
            <a:ext cx="310754" cy="339383"/>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9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
        <p:nvSpPr>
          <p:cNvPr id="24" name="Freeform 27">
            <a:extLst>
              <a:ext uri="{FF2B5EF4-FFF2-40B4-BE49-F238E27FC236}">
                <a16:creationId xmlns="" xmlns:a16="http://schemas.microsoft.com/office/drawing/2014/main" id="{8015E310-A729-4C80-936F-71D663EE6DA7}"/>
              </a:ext>
            </a:extLst>
          </p:cNvPr>
          <p:cNvSpPr>
            <a:spLocks/>
          </p:cNvSpPr>
          <p:nvPr userDrawn="1"/>
        </p:nvSpPr>
        <p:spPr bwMode="auto">
          <a:xfrm>
            <a:off x="4103904" y="4458435"/>
            <a:ext cx="473158" cy="536142"/>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
        <p:nvSpPr>
          <p:cNvPr id="25" name="Text Placeholder 7">
            <a:extLst>
              <a:ext uri="{FF2B5EF4-FFF2-40B4-BE49-F238E27FC236}">
                <a16:creationId xmlns="" xmlns:a16="http://schemas.microsoft.com/office/drawing/2014/main" id="{BBB56F29-6918-4BD4-9377-61503A926466}"/>
              </a:ext>
            </a:extLst>
          </p:cNvPr>
          <p:cNvSpPr>
            <a:spLocks noGrp="1"/>
          </p:cNvSpPr>
          <p:nvPr>
            <p:ph type="body" sz="quarter" idx="36"/>
          </p:nvPr>
        </p:nvSpPr>
        <p:spPr>
          <a:xfrm>
            <a:off x="309522" y="4869077"/>
            <a:ext cx="2508065" cy="1088820"/>
          </a:xfrm>
          <a:prstGeom prst="rect">
            <a:avLst/>
          </a:prstGeom>
        </p:spPr>
        <p:txBody>
          <a:bodyPr anchor="b">
            <a:noAutofit/>
          </a:bodyPr>
          <a:lstStyle>
            <a:lvl1pPr>
              <a:lnSpc>
                <a:spcPts val="1600"/>
              </a:lnSpc>
              <a:spcAft>
                <a:spcPts val="0"/>
              </a:spcAft>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smtClean="0"/>
              <a:t>Click to edit Master text styles</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26"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27"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70698422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ext with Shapes - Layout4">
    <p:bg>
      <p:bgRef idx="1001">
        <a:schemeClr val="bg1"/>
      </p:bgRef>
    </p:bg>
    <p:spTree>
      <p:nvGrpSpPr>
        <p:cNvPr id="1" name=""/>
        <p:cNvGrpSpPr/>
        <p:nvPr/>
      </p:nvGrpSpPr>
      <p:grpSpPr>
        <a:xfrm>
          <a:off x="0" y="0"/>
          <a:ext cx="0" cy="0"/>
          <a:chOff x="0" y="0"/>
          <a:chExt cx="0" cy="0"/>
        </a:xfrm>
      </p:grpSpPr>
      <p:pic>
        <p:nvPicPr>
          <p:cNvPr id="16" name="Graphic 15">
            <a:extLst>
              <a:ext uri="{FF2B5EF4-FFF2-40B4-BE49-F238E27FC236}">
                <a16:creationId xmlns="" xmlns:a16="http://schemas.microsoft.com/office/drawing/2014/main" id="{9816AFFC-77B8-4D07-A4F8-5D71746F909B}"/>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t="9060"/>
          <a:stretch/>
        </p:blipFill>
        <p:spPr>
          <a:xfrm flipH="1">
            <a:off x="0" y="0"/>
            <a:ext cx="5046119" cy="6236668"/>
          </a:xfrm>
          <a:prstGeom prst="rect">
            <a:avLst/>
          </a:prstGeom>
        </p:spPr>
      </p:pic>
      <p:sp>
        <p:nvSpPr>
          <p:cNvPr id="19" name="Text Placeholder 7">
            <a:extLst>
              <a:ext uri="{FF2B5EF4-FFF2-40B4-BE49-F238E27FC236}">
                <a16:creationId xmlns="" xmlns:a16="http://schemas.microsoft.com/office/drawing/2014/main" id="{F44B07A7-FBF2-491D-B0F6-7A5448F53F32}"/>
              </a:ext>
            </a:extLst>
          </p:cNvPr>
          <p:cNvSpPr>
            <a:spLocks noGrp="1"/>
          </p:cNvSpPr>
          <p:nvPr>
            <p:ph type="body" sz="quarter" idx="35" hasCustomPrompt="1"/>
          </p:nvPr>
        </p:nvSpPr>
        <p:spPr>
          <a:xfrm>
            <a:off x="305992" y="2439343"/>
            <a:ext cx="3705134" cy="1008112"/>
          </a:xfrm>
          <a:prstGeom prst="rect">
            <a:avLst/>
          </a:prstGeom>
        </p:spPr>
        <p:txBody>
          <a:bodyPr anchor="t">
            <a:noAutofit/>
          </a:bodyPr>
          <a:lstStyle>
            <a:lvl1pPr algn="l">
              <a:lnSpc>
                <a:spcPts val="1800"/>
              </a:lnSpc>
              <a:spcAft>
                <a:spcPts val="600"/>
              </a:spcAft>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0" name="Text Placeholder 7">
            <a:extLst>
              <a:ext uri="{FF2B5EF4-FFF2-40B4-BE49-F238E27FC236}">
                <a16:creationId xmlns="" xmlns:a16="http://schemas.microsoft.com/office/drawing/2014/main" id="{6956FD36-565A-4468-BCC4-CB7785266950}"/>
              </a:ext>
            </a:extLst>
          </p:cNvPr>
          <p:cNvSpPr>
            <a:spLocks noGrp="1"/>
          </p:cNvSpPr>
          <p:nvPr>
            <p:ph type="body" sz="quarter" idx="36" hasCustomPrompt="1"/>
          </p:nvPr>
        </p:nvSpPr>
        <p:spPr>
          <a:xfrm>
            <a:off x="5922150" y="1404921"/>
            <a:ext cx="2915860"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1" name="Text Placeholder 7">
            <a:extLst>
              <a:ext uri="{FF2B5EF4-FFF2-40B4-BE49-F238E27FC236}">
                <a16:creationId xmlns="" xmlns:a16="http://schemas.microsoft.com/office/drawing/2014/main" id="{16278310-82AA-4E47-A510-E54DC245FB2B}"/>
              </a:ext>
            </a:extLst>
          </p:cNvPr>
          <p:cNvSpPr>
            <a:spLocks noGrp="1"/>
          </p:cNvSpPr>
          <p:nvPr>
            <p:ph type="body" sz="quarter" idx="37" hasCustomPrompt="1"/>
          </p:nvPr>
        </p:nvSpPr>
        <p:spPr>
          <a:xfrm>
            <a:off x="5922150" y="5918247"/>
            <a:ext cx="2915860"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2" name="Text Placeholder 7">
            <a:extLst>
              <a:ext uri="{FF2B5EF4-FFF2-40B4-BE49-F238E27FC236}">
                <a16:creationId xmlns="" xmlns:a16="http://schemas.microsoft.com/office/drawing/2014/main" id="{ABF327CC-2917-45F5-82B2-75A9F742E63A}"/>
              </a:ext>
            </a:extLst>
          </p:cNvPr>
          <p:cNvSpPr>
            <a:spLocks noGrp="1"/>
          </p:cNvSpPr>
          <p:nvPr>
            <p:ph type="body" sz="quarter" idx="38" hasCustomPrompt="1"/>
          </p:nvPr>
        </p:nvSpPr>
        <p:spPr>
          <a:xfrm>
            <a:off x="5922150" y="5015581"/>
            <a:ext cx="2915860"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3" name="Text Placeholder 7">
            <a:extLst>
              <a:ext uri="{FF2B5EF4-FFF2-40B4-BE49-F238E27FC236}">
                <a16:creationId xmlns="" xmlns:a16="http://schemas.microsoft.com/office/drawing/2014/main" id="{169195DA-4761-45A5-B68F-E20845F04F0C}"/>
              </a:ext>
            </a:extLst>
          </p:cNvPr>
          <p:cNvSpPr>
            <a:spLocks noGrp="1"/>
          </p:cNvSpPr>
          <p:nvPr>
            <p:ph type="body" sz="quarter" idx="39" hasCustomPrompt="1"/>
          </p:nvPr>
        </p:nvSpPr>
        <p:spPr>
          <a:xfrm>
            <a:off x="5922150" y="4112916"/>
            <a:ext cx="2915860"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4" name="Text Placeholder 7">
            <a:extLst>
              <a:ext uri="{FF2B5EF4-FFF2-40B4-BE49-F238E27FC236}">
                <a16:creationId xmlns="" xmlns:a16="http://schemas.microsoft.com/office/drawing/2014/main" id="{343313FC-7C2A-4C39-A322-E5328A14AED9}"/>
              </a:ext>
            </a:extLst>
          </p:cNvPr>
          <p:cNvSpPr>
            <a:spLocks noGrp="1"/>
          </p:cNvSpPr>
          <p:nvPr>
            <p:ph type="body" sz="quarter" idx="40" hasCustomPrompt="1"/>
          </p:nvPr>
        </p:nvSpPr>
        <p:spPr>
          <a:xfrm>
            <a:off x="5922150" y="3210251"/>
            <a:ext cx="2915860"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5" name="Text Placeholder 7">
            <a:extLst>
              <a:ext uri="{FF2B5EF4-FFF2-40B4-BE49-F238E27FC236}">
                <a16:creationId xmlns="" xmlns:a16="http://schemas.microsoft.com/office/drawing/2014/main" id="{C9E896F1-84B5-4E7A-BD88-FFAFED8559EB}"/>
              </a:ext>
            </a:extLst>
          </p:cNvPr>
          <p:cNvSpPr>
            <a:spLocks noGrp="1"/>
          </p:cNvSpPr>
          <p:nvPr>
            <p:ph type="body" sz="quarter" idx="41" hasCustomPrompt="1"/>
          </p:nvPr>
        </p:nvSpPr>
        <p:spPr>
          <a:xfrm>
            <a:off x="5922150" y="2307586"/>
            <a:ext cx="2915860"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1"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2" y="1447298"/>
            <a:ext cx="4103991" cy="863600"/>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2"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4"/>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606356751"/>
      </p:ext>
    </p:extLst>
  </p:cSld>
  <p:clrMapOvr>
    <a:overrideClrMapping bg1="lt1" tx1="dk1" bg2="lt2" tx2="dk2" accent1="accent1" accent2="accent2" accent3="accent3" accent4="accent4" accent5="accent5" accent6="accent6" hlink="hlink" folHlink="folHlink"/>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3-columns with signature circle">
    <p:bg>
      <p:bgRef idx="1001">
        <a:schemeClr val="bg1"/>
      </p:bgRef>
    </p:bg>
    <p:spTree>
      <p:nvGrpSpPr>
        <p:cNvPr id="1" name=""/>
        <p:cNvGrpSpPr/>
        <p:nvPr/>
      </p:nvGrpSpPr>
      <p:grpSpPr>
        <a:xfrm>
          <a:off x="0" y="0"/>
          <a:ext cx="0" cy="0"/>
          <a:chOff x="0" y="0"/>
          <a:chExt cx="0" cy="0"/>
        </a:xfrm>
      </p:grpSpPr>
      <p:sp>
        <p:nvSpPr>
          <p:cNvPr id="15" name="Rectangle 14">
            <a:extLst>
              <a:ext uri="{FF2B5EF4-FFF2-40B4-BE49-F238E27FC236}">
                <a16:creationId xmlns="" xmlns:a16="http://schemas.microsoft.com/office/drawing/2014/main" id="{46919663-CB01-46C8-8B1A-7D7C5FFB79D0}"/>
              </a:ext>
            </a:extLst>
          </p:cNvPr>
          <p:cNvSpPr/>
          <p:nvPr userDrawn="1"/>
        </p:nvSpPr>
        <p:spPr>
          <a:xfrm>
            <a:off x="748580" y="2708997"/>
            <a:ext cx="226314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Rectangle 15">
            <a:extLst>
              <a:ext uri="{FF2B5EF4-FFF2-40B4-BE49-F238E27FC236}">
                <a16:creationId xmlns="" xmlns:a16="http://schemas.microsoft.com/office/drawing/2014/main" id="{07A11129-008D-4898-86B9-B6C83562FA3A}"/>
              </a:ext>
            </a:extLst>
          </p:cNvPr>
          <p:cNvSpPr/>
          <p:nvPr userDrawn="1"/>
        </p:nvSpPr>
        <p:spPr>
          <a:xfrm>
            <a:off x="3450950" y="2744281"/>
            <a:ext cx="226314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7" name="Rectangle 16">
            <a:extLst>
              <a:ext uri="{FF2B5EF4-FFF2-40B4-BE49-F238E27FC236}">
                <a16:creationId xmlns="" xmlns:a16="http://schemas.microsoft.com/office/drawing/2014/main" id="{92D1F7AF-5F53-4627-A1CF-B58FCC387FCC}"/>
              </a:ext>
            </a:extLst>
          </p:cNvPr>
          <p:cNvSpPr/>
          <p:nvPr userDrawn="1"/>
        </p:nvSpPr>
        <p:spPr>
          <a:xfrm>
            <a:off x="6153319" y="2744281"/>
            <a:ext cx="226314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2" name="Oval 20">
            <a:extLst>
              <a:ext uri="{FF2B5EF4-FFF2-40B4-BE49-F238E27FC236}">
                <a16:creationId xmlns="" xmlns:a16="http://schemas.microsoft.com/office/drawing/2014/main" id="{C5DBDB28-88AB-4F14-9F73-9D7C1E6EE4B1}"/>
              </a:ext>
            </a:extLst>
          </p:cNvPr>
          <p:cNvSpPr/>
          <p:nvPr userDrawn="1"/>
        </p:nvSpPr>
        <p:spPr>
          <a:xfrm>
            <a:off x="6506129" y="1772818"/>
            <a:ext cx="1557527"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Oval 20">
            <a:extLst>
              <a:ext uri="{FF2B5EF4-FFF2-40B4-BE49-F238E27FC236}">
                <a16:creationId xmlns="" xmlns:a16="http://schemas.microsoft.com/office/drawing/2014/main" id="{2F532516-8DF9-44A4-935A-3131E96D437E}"/>
              </a:ext>
            </a:extLst>
          </p:cNvPr>
          <p:cNvSpPr/>
          <p:nvPr userDrawn="1"/>
        </p:nvSpPr>
        <p:spPr>
          <a:xfrm>
            <a:off x="3803757" y="1772818"/>
            <a:ext cx="1557527"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Oval 20">
            <a:extLst>
              <a:ext uri="{FF2B5EF4-FFF2-40B4-BE49-F238E27FC236}">
                <a16:creationId xmlns="" xmlns:a16="http://schemas.microsoft.com/office/drawing/2014/main" id="{41ACABC2-6590-4E4B-9507-376785C34C7E}"/>
              </a:ext>
            </a:extLst>
          </p:cNvPr>
          <p:cNvSpPr/>
          <p:nvPr userDrawn="1"/>
        </p:nvSpPr>
        <p:spPr>
          <a:xfrm>
            <a:off x="1101390" y="1772818"/>
            <a:ext cx="1557527"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2800" b="1"/>
          </a:p>
        </p:txBody>
      </p:sp>
      <p:sp>
        <p:nvSpPr>
          <p:cNvPr id="27" name="Text Placeholder 26">
            <a:extLst>
              <a:ext uri="{FF2B5EF4-FFF2-40B4-BE49-F238E27FC236}">
                <a16:creationId xmlns="" xmlns:a16="http://schemas.microsoft.com/office/drawing/2014/main" id="{EE342E13-99A8-4C50-9113-E5C3E8EF275E}"/>
              </a:ext>
            </a:extLst>
          </p:cNvPr>
          <p:cNvSpPr>
            <a:spLocks noGrp="1"/>
          </p:cNvSpPr>
          <p:nvPr>
            <p:ph type="body" sz="quarter" idx="10" hasCustomPrompt="1"/>
          </p:nvPr>
        </p:nvSpPr>
        <p:spPr>
          <a:xfrm>
            <a:off x="1259239" y="2492382"/>
            <a:ext cx="124182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8" name="Text Placeholder 26">
            <a:extLst>
              <a:ext uri="{FF2B5EF4-FFF2-40B4-BE49-F238E27FC236}">
                <a16:creationId xmlns="" xmlns:a16="http://schemas.microsoft.com/office/drawing/2014/main" id="{28BE06D5-C195-451B-AC35-95E3C649BB59}"/>
              </a:ext>
            </a:extLst>
          </p:cNvPr>
          <p:cNvSpPr>
            <a:spLocks noGrp="1"/>
          </p:cNvSpPr>
          <p:nvPr>
            <p:ph type="body" sz="quarter" idx="11" hasCustomPrompt="1"/>
          </p:nvPr>
        </p:nvSpPr>
        <p:spPr>
          <a:xfrm>
            <a:off x="3961609" y="2492903"/>
            <a:ext cx="124182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9" name="Text Placeholder 26">
            <a:extLst>
              <a:ext uri="{FF2B5EF4-FFF2-40B4-BE49-F238E27FC236}">
                <a16:creationId xmlns="" xmlns:a16="http://schemas.microsoft.com/office/drawing/2014/main" id="{303436BB-C15C-4765-BFF1-9337F7680429}"/>
              </a:ext>
            </a:extLst>
          </p:cNvPr>
          <p:cNvSpPr>
            <a:spLocks noGrp="1"/>
          </p:cNvSpPr>
          <p:nvPr>
            <p:ph type="body" sz="quarter" idx="12" hasCustomPrompt="1"/>
          </p:nvPr>
        </p:nvSpPr>
        <p:spPr>
          <a:xfrm>
            <a:off x="6663979" y="2465862"/>
            <a:ext cx="124182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31" name="Text Placeholder 30">
            <a:extLst>
              <a:ext uri="{FF2B5EF4-FFF2-40B4-BE49-F238E27FC236}">
                <a16:creationId xmlns="" xmlns:a16="http://schemas.microsoft.com/office/drawing/2014/main" id="{1162E3C5-6092-4641-B639-FF818E2DB588}"/>
              </a:ext>
            </a:extLst>
          </p:cNvPr>
          <p:cNvSpPr>
            <a:spLocks noGrp="1"/>
          </p:cNvSpPr>
          <p:nvPr>
            <p:ph type="body" sz="quarter" idx="13" hasCustomPrompt="1"/>
          </p:nvPr>
        </p:nvSpPr>
        <p:spPr>
          <a:xfrm>
            <a:off x="853831" y="4005263"/>
            <a:ext cx="2052638"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2" name="Text Placeholder 30">
            <a:extLst>
              <a:ext uri="{FF2B5EF4-FFF2-40B4-BE49-F238E27FC236}">
                <a16:creationId xmlns="" xmlns:a16="http://schemas.microsoft.com/office/drawing/2014/main" id="{B4C4A495-4C6A-49E0-8118-A975B2E88321}"/>
              </a:ext>
            </a:extLst>
          </p:cNvPr>
          <p:cNvSpPr>
            <a:spLocks noGrp="1"/>
          </p:cNvSpPr>
          <p:nvPr>
            <p:ph type="body" sz="quarter" idx="14" hasCustomPrompt="1"/>
          </p:nvPr>
        </p:nvSpPr>
        <p:spPr>
          <a:xfrm>
            <a:off x="3556201" y="4005064"/>
            <a:ext cx="2052638"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3" name="Text Placeholder 30">
            <a:extLst>
              <a:ext uri="{FF2B5EF4-FFF2-40B4-BE49-F238E27FC236}">
                <a16:creationId xmlns="" xmlns:a16="http://schemas.microsoft.com/office/drawing/2014/main" id="{8C784D9E-AFE4-47BA-87D1-E386C20ED64C}"/>
              </a:ext>
            </a:extLst>
          </p:cNvPr>
          <p:cNvSpPr>
            <a:spLocks noGrp="1"/>
          </p:cNvSpPr>
          <p:nvPr>
            <p:ph type="body" sz="quarter" idx="15" hasCustomPrompt="1"/>
          </p:nvPr>
        </p:nvSpPr>
        <p:spPr>
          <a:xfrm>
            <a:off x="6258571" y="4005064"/>
            <a:ext cx="2052638"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7" name="Text Placeholder 36">
            <a:extLst>
              <a:ext uri="{FF2B5EF4-FFF2-40B4-BE49-F238E27FC236}">
                <a16:creationId xmlns="" xmlns:a16="http://schemas.microsoft.com/office/drawing/2014/main" id="{38EBB49C-19EA-4D54-98F7-9E9FF53FD1B6}"/>
              </a:ext>
            </a:extLst>
          </p:cNvPr>
          <p:cNvSpPr>
            <a:spLocks noGrp="1"/>
          </p:cNvSpPr>
          <p:nvPr>
            <p:ph type="body" sz="quarter" idx="16" hasCustomPrompt="1"/>
          </p:nvPr>
        </p:nvSpPr>
        <p:spPr>
          <a:xfrm>
            <a:off x="6258571" y="4941895"/>
            <a:ext cx="2052638" cy="935037"/>
          </a:xfrm>
          <a:prstGeom prst="rect">
            <a:avLst/>
          </a:prstGeom>
        </p:spPr>
        <p:txBody>
          <a:bodyPr>
            <a:normAutofit/>
          </a:bodyPr>
          <a:lstStyle>
            <a:lvl1pPr>
              <a:defRPr sz="1400"/>
            </a:lvl1pPr>
          </a:lstStyle>
          <a:p>
            <a:pPr lvl="0"/>
            <a:r>
              <a:rPr lang="en-US" dirty="0"/>
              <a:t>Click to insert text</a:t>
            </a:r>
          </a:p>
        </p:txBody>
      </p:sp>
      <p:sp>
        <p:nvSpPr>
          <p:cNvPr id="38" name="Text Placeholder 36">
            <a:extLst>
              <a:ext uri="{FF2B5EF4-FFF2-40B4-BE49-F238E27FC236}">
                <a16:creationId xmlns="" xmlns:a16="http://schemas.microsoft.com/office/drawing/2014/main" id="{914F5F94-C619-4353-985D-517B9A1ED51A}"/>
              </a:ext>
            </a:extLst>
          </p:cNvPr>
          <p:cNvSpPr>
            <a:spLocks noGrp="1"/>
          </p:cNvSpPr>
          <p:nvPr>
            <p:ph type="body" sz="quarter" idx="17" hasCustomPrompt="1"/>
          </p:nvPr>
        </p:nvSpPr>
        <p:spPr>
          <a:xfrm>
            <a:off x="3556201" y="4919322"/>
            <a:ext cx="2052638" cy="935037"/>
          </a:xfrm>
          <a:prstGeom prst="rect">
            <a:avLst/>
          </a:prstGeom>
        </p:spPr>
        <p:txBody>
          <a:bodyPr>
            <a:normAutofit/>
          </a:bodyPr>
          <a:lstStyle>
            <a:lvl1pPr>
              <a:defRPr sz="1400"/>
            </a:lvl1pPr>
          </a:lstStyle>
          <a:p>
            <a:pPr lvl="0"/>
            <a:r>
              <a:rPr lang="en-US" dirty="0"/>
              <a:t>Click to insert text</a:t>
            </a:r>
          </a:p>
        </p:txBody>
      </p:sp>
      <p:sp>
        <p:nvSpPr>
          <p:cNvPr id="39" name="Text Placeholder 36">
            <a:extLst>
              <a:ext uri="{FF2B5EF4-FFF2-40B4-BE49-F238E27FC236}">
                <a16:creationId xmlns="" xmlns:a16="http://schemas.microsoft.com/office/drawing/2014/main" id="{43904984-B2AA-40BC-977A-39D263DD919B}"/>
              </a:ext>
            </a:extLst>
          </p:cNvPr>
          <p:cNvSpPr>
            <a:spLocks noGrp="1"/>
          </p:cNvSpPr>
          <p:nvPr>
            <p:ph type="body" sz="quarter" idx="18" hasCustomPrompt="1"/>
          </p:nvPr>
        </p:nvSpPr>
        <p:spPr>
          <a:xfrm>
            <a:off x="853831" y="4919322"/>
            <a:ext cx="2052638" cy="935037"/>
          </a:xfrm>
          <a:prstGeom prst="rect">
            <a:avLst/>
          </a:prstGeom>
        </p:spPr>
        <p:txBody>
          <a:bodyPr>
            <a:normAutofit/>
          </a:bodyPr>
          <a:lstStyle>
            <a:lvl1pPr>
              <a:defRPr sz="1400"/>
            </a:lvl1pPr>
          </a:lstStyle>
          <a:p>
            <a:pPr lvl="0"/>
            <a:r>
              <a:rPr lang="en-US" dirty="0"/>
              <a:t>Click to insert text</a:t>
            </a:r>
          </a:p>
        </p:txBody>
      </p:sp>
      <p:sp>
        <p:nvSpPr>
          <p:cNvPr id="18"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9"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79975423"/>
      </p:ext>
    </p:extLst>
  </p:cSld>
  <p:clrMapOvr>
    <a:overrideClrMapping bg1="lt1" tx1="dk1" bg2="lt2" tx2="dk2" accent1="accent1" accent2="accent2" accent3="accent3" accent4="accent4" accent5="accent5" accent6="accent6" hlink="hlink" folHlink="folHlink"/>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ext with Shapes - Layout5">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 xmlns:a16="http://schemas.microsoft.com/office/drawing/2014/main" id="{C50C01FB-E2BF-4470-A153-6F7BF3CCF3F9}"/>
              </a:ext>
            </a:extLst>
          </p:cNvPr>
          <p:cNvSpPr/>
          <p:nvPr userDrawn="1"/>
        </p:nvSpPr>
        <p:spPr>
          <a:xfrm>
            <a:off x="0" y="4437112"/>
            <a:ext cx="9144000" cy="2420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4" name="Text Placeholder 7">
            <a:extLst>
              <a:ext uri="{FF2B5EF4-FFF2-40B4-BE49-F238E27FC236}">
                <a16:creationId xmlns="" xmlns:a16="http://schemas.microsoft.com/office/drawing/2014/main" id="{A4F8F9B7-22AF-440B-AF0A-78B650932C21}"/>
              </a:ext>
            </a:extLst>
          </p:cNvPr>
          <p:cNvSpPr>
            <a:spLocks noGrp="1"/>
          </p:cNvSpPr>
          <p:nvPr>
            <p:ph type="body" sz="quarter" idx="32" hasCustomPrompt="1"/>
          </p:nvPr>
        </p:nvSpPr>
        <p:spPr>
          <a:xfrm>
            <a:off x="305991" y="1700808"/>
            <a:ext cx="4374356" cy="432048"/>
          </a:xfrm>
          <a:prstGeom prst="rect">
            <a:avLst/>
          </a:prstGeom>
        </p:spPr>
        <p:txBody>
          <a:bodyPr anchor="ctr">
            <a:noAutofit/>
          </a:bodyPr>
          <a:lstStyle>
            <a:lvl1pPr>
              <a:lnSpc>
                <a:spcPts val="2200"/>
              </a:lnSpc>
              <a:spcAft>
                <a:spcPts val="0"/>
              </a:spcAft>
              <a:defRPr sz="1800">
                <a:solidFill>
                  <a:srgbClr val="12ABDB"/>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title</a:t>
            </a:r>
          </a:p>
        </p:txBody>
      </p:sp>
      <p:pic>
        <p:nvPicPr>
          <p:cNvPr id="14" name="Graphic 13">
            <a:extLst>
              <a:ext uri="{FF2B5EF4-FFF2-40B4-BE49-F238E27FC236}">
                <a16:creationId xmlns="" xmlns:a16="http://schemas.microsoft.com/office/drawing/2014/main" id="{CBFCF213-9AB8-422B-8F8D-9F6A01ED15F1}"/>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r="13305" b="8553"/>
          <a:stretch>
            <a:fillRect/>
          </a:stretch>
        </p:blipFill>
        <p:spPr>
          <a:xfrm rot="19314106">
            <a:off x="7568555" y="-166652"/>
            <a:ext cx="2641971" cy="5177025"/>
          </a:xfrm>
          <a:custGeom>
            <a:avLst/>
            <a:gdLst>
              <a:gd name="connsiteX0" fmla="*/ 3522628 w 3522628"/>
              <a:gd name="connsiteY0" fmla="*/ 891962 h 5177025"/>
              <a:gd name="connsiteX1" fmla="*/ 162923 w 3522628"/>
              <a:gd name="connsiteY1" fmla="*/ 5177025 h 5177025"/>
              <a:gd name="connsiteX2" fmla="*/ 0 w 3522628"/>
              <a:gd name="connsiteY2" fmla="*/ 5049285 h 5177025"/>
              <a:gd name="connsiteX3" fmla="*/ 0 w 3522628"/>
              <a:gd name="connsiteY3" fmla="*/ 1923687 h 5177025"/>
              <a:gd name="connsiteX4" fmla="*/ 1508267 w 3522628"/>
              <a:gd name="connsiteY4" fmla="*/ 0 h 5177025"/>
              <a:gd name="connsiteX5" fmla="*/ 2384994 w 3522628"/>
              <a:gd name="connsiteY5" fmla="*/ 0 h 51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2628" h="5177025">
                <a:moveTo>
                  <a:pt x="3522628" y="891962"/>
                </a:moveTo>
                <a:lnTo>
                  <a:pt x="162923" y="5177025"/>
                </a:lnTo>
                <a:lnTo>
                  <a:pt x="0" y="5049285"/>
                </a:lnTo>
                <a:lnTo>
                  <a:pt x="0" y="1923687"/>
                </a:lnTo>
                <a:lnTo>
                  <a:pt x="1508267" y="0"/>
                </a:lnTo>
                <a:lnTo>
                  <a:pt x="2384994" y="0"/>
                </a:lnTo>
                <a:close/>
              </a:path>
            </a:pathLst>
          </a:custGeom>
        </p:spPr>
      </p:pic>
      <p:sp>
        <p:nvSpPr>
          <p:cNvPr id="40" name="Text Placeholder 7">
            <a:extLst>
              <a:ext uri="{FF2B5EF4-FFF2-40B4-BE49-F238E27FC236}">
                <a16:creationId xmlns="" xmlns:a16="http://schemas.microsoft.com/office/drawing/2014/main" id="{6343BDF6-D0DB-4726-8EA9-DA3DE0DFDE11}"/>
              </a:ext>
            </a:extLst>
          </p:cNvPr>
          <p:cNvSpPr>
            <a:spLocks noGrp="1"/>
          </p:cNvSpPr>
          <p:nvPr>
            <p:ph type="body" sz="quarter" idx="35" hasCustomPrompt="1"/>
          </p:nvPr>
        </p:nvSpPr>
        <p:spPr>
          <a:xfrm>
            <a:off x="463510" y="5585038"/>
            <a:ext cx="1269337"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1" name="Text Placeholder 7">
            <a:extLst>
              <a:ext uri="{FF2B5EF4-FFF2-40B4-BE49-F238E27FC236}">
                <a16:creationId xmlns="" xmlns:a16="http://schemas.microsoft.com/office/drawing/2014/main" id="{3B423489-C448-4223-A3F1-FAB0DF95C7E0}"/>
              </a:ext>
            </a:extLst>
          </p:cNvPr>
          <p:cNvSpPr>
            <a:spLocks noGrp="1"/>
          </p:cNvSpPr>
          <p:nvPr>
            <p:ph type="body" sz="quarter" idx="36" hasCustomPrompt="1"/>
          </p:nvPr>
        </p:nvSpPr>
        <p:spPr>
          <a:xfrm>
            <a:off x="1883370" y="5585038"/>
            <a:ext cx="1269337"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2" name="Text Placeholder 7">
            <a:extLst>
              <a:ext uri="{FF2B5EF4-FFF2-40B4-BE49-F238E27FC236}">
                <a16:creationId xmlns="" xmlns:a16="http://schemas.microsoft.com/office/drawing/2014/main" id="{415D3B99-29BD-4D4A-BD25-28628B5AD295}"/>
              </a:ext>
            </a:extLst>
          </p:cNvPr>
          <p:cNvSpPr>
            <a:spLocks noGrp="1"/>
          </p:cNvSpPr>
          <p:nvPr>
            <p:ph type="body" sz="quarter" idx="37" hasCustomPrompt="1"/>
          </p:nvPr>
        </p:nvSpPr>
        <p:spPr>
          <a:xfrm>
            <a:off x="3303231" y="5585038"/>
            <a:ext cx="1269337"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 xmlns:a16="http://schemas.microsoft.com/office/drawing/2014/main" id="{FB92CCBF-AD9B-4B1F-81E0-1F58CD476991}"/>
              </a:ext>
            </a:extLst>
          </p:cNvPr>
          <p:cNvSpPr>
            <a:spLocks noGrp="1"/>
          </p:cNvSpPr>
          <p:nvPr>
            <p:ph type="body" sz="quarter" idx="38" hasCustomPrompt="1"/>
          </p:nvPr>
        </p:nvSpPr>
        <p:spPr>
          <a:xfrm>
            <a:off x="4723091" y="5585038"/>
            <a:ext cx="1269337"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 xmlns:a16="http://schemas.microsoft.com/office/drawing/2014/main" id="{429263E9-C628-4DAE-AAF4-D4C456E5A7F2}"/>
              </a:ext>
            </a:extLst>
          </p:cNvPr>
          <p:cNvSpPr>
            <a:spLocks noGrp="1"/>
          </p:cNvSpPr>
          <p:nvPr>
            <p:ph type="body" sz="quarter" idx="39" hasCustomPrompt="1"/>
          </p:nvPr>
        </p:nvSpPr>
        <p:spPr>
          <a:xfrm>
            <a:off x="6142951" y="5585038"/>
            <a:ext cx="1269337"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 xmlns:a16="http://schemas.microsoft.com/office/drawing/2014/main" id="{266B7D82-19EF-4C8A-8D75-AEA2758E426F}"/>
              </a:ext>
            </a:extLst>
          </p:cNvPr>
          <p:cNvSpPr>
            <a:spLocks noGrp="1"/>
          </p:cNvSpPr>
          <p:nvPr>
            <p:ph type="body" sz="quarter" idx="40"/>
          </p:nvPr>
        </p:nvSpPr>
        <p:spPr>
          <a:xfrm>
            <a:off x="7562811" y="5585038"/>
            <a:ext cx="1269337" cy="432048"/>
          </a:xfrm>
          <a:prstGeom prst="rect">
            <a:avLst/>
          </a:prstGeom>
        </p:spPr>
        <p:txBody>
          <a:bodyPr anchor="ctr">
            <a:noAutofit/>
          </a:bodyPr>
          <a:lstStyle>
            <a:lvl1pPr algn="r">
              <a:lnSpc>
                <a:spcPts val="1600"/>
              </a:lnSpc>
              <a:defRPr sz="1400" b="1">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smtClean="0"/>
              <a:t>Click to edit Master text styles</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6"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4"/>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0" name="Text Placeholder 7">
            <a:extLst>
              <a:ext uri="{FF2B5EF4-FFF2-40B4-BE49-F238E27FC236}">
                <a16:creationId xmlns="" xmlns:a16="http://schemas.microsoft.com/office/drawing/2014/main" id="{9228FC83-C11D-47F2-8BDE-B10D125E5E87}"/>
              </a:ext>
            </a:extLst>
          </p:cNvPr>
          <p:cNvSpPr>
            <a:spLocks noGrp="1"/>
          </p:cNvSpPr>
          <p:nvPr>
            <p:ph type="body" sz="quarter" idx="41" hasCustomPrompt="1"/>
          </p:nvPr>
        </p:nvSpPr>
        <p:spPr>
          <a:xfrm>
            <a:off x="319866" y="2326863"/>
            <a:ext cx="2361924"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1" name="Text Placeholder 7">
            <a:extLst>
              <a:ext uri="{FF2B5EF4-FFF2-40B4-BE49-F238E27FC236}">
                <a16:creationId xmlns="" xmlns:a16="http://schemas.microsoft.com/office/drawing/2014/main" id="{9228FC83-C11D-47F2-8BDE-B10D125E5E87}"/>
              </a:ext>
            </a:extLst>
          </p:cNvPr>
          <p:cNvSpPr>
            <a:spLocks noGrp="1"/>
          </p:cNvSpPr>
          <p:nvPr>
            <p:ph type="body" sz="quarter" idx="42" hasCustomPrompt="1"/>
          </p:nvPr>
        </p:nvSpPr>
        <p:spPr>
          <a:xfrm>
            <a:off x="2895516" y="2326863"/>
            <a:ext cx="2361924"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 xmlns:a16="http://schemas.microsoft.com/office/drawing/2014/main" id="{9228FC83-C11D-47F2-8BDE-B10D125E5E87}"/>
              </a:ext>
            </a:extLst>
          </p:cNvPr>
          <p:cNvSpPr>
            <a:spLocks noGrp="1"/>
          </p:cNvSpPr>
          <p:nvPr>
            <p:ph type="body" sz="quarter" idx="43" hasCustomPrompt="1"/>
          </p:nvPr>
        </p:nvSpPr>
        <p:spPr>
          <a:xfrm>
            <a:off x="5471165" y="2326863"/>
            <a:ext cx="2361924"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3"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 xmlns:asvg="http://schemas.microsoft.com/office/drawing/2016/SVG/main" r:embed="rId6"/>
              </a:ext>
            </a:extLst>
          </a:blip>
          <a:srcRect l="81836" t="-4713" b="16530"/>
          <a:stretch/>
        </p:blipFill>
        <p:spPr>
          <a:xfrm>
            <a:off x="8660846" y="188640"/>
            <a:ext cx="318267" cy="459624"/>
          </a:xfrm>
          <a:prstGeom prst="rect">
            <a:avLst/>
          </a:prstGeom>
        </p:spPr>
      </p:pic>
      <p:cxnSp>
        <p:nvCxnSpPr>
          <p:cNvPr id="24" name="Straight Connector 23">
            <a:extLst>
              <a:ext uri="{FF2B5EF4-FFF2-40B4-BE49-F238E27FC236}">
                <a16:creationId xmlns="" xmlns:a16="http://schemas.microsoft.com/office/drawing/2014/main" id="{0FF5023A-0693-40EF-A144-6A5D8AD8789F}"/>
              </a:ext>
            </a:extLst>
          </p:cNvPr>
          <p:cNvCxnSpPr>
            <a:cxnSpLocks/>
          </p:cNvCxnSpPr>
          <p:nvPr userDrawn="1"/>
        </p:nvCxnSpPr>
        <p:spPr>
          <a:xfrm>
            <a:off x="305992" y="2235647"/>
            <a:ext cx="7527098" cy="0"/>
          </a:xfrm>
          <a:prstGeom prst="line">
            <a:avLst/>
          </a:prstGeom>
          <a:solidFill>
            <a:schemeClr val="tx1"/>
          </a:solidFill>
          <a:ln w="47625" cap="flat">
            <a:solidFill>
              <a:schemeClr val="bg1">
                <a:lumMod val="85000"/>
              </a:schemeClr>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5450993"/>
      </p:ext>
    </p:extLst>
  </p:cSld>
  <p:clrMapOvr>
    <a:overrideClrMapping bg1="lt1" tx1="dk1" bg2="lt2" tx2="dk2" accent1="accent1" accent2="accent2" accent3="accent3" accent4="accent4" accent5="accent5" accent6="accent6" hlink="hlink" folHlink="folHlink"/>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Organization Chart">
    <p:bg>
      <p:bgRef idx="1001">
        <a:schemeClr val="bg1"/>
      </p:bgRef>
    </p:bg>
    <p:spTree>
      <p:nvGrpSpPr>
        <p:cNvPr id="1" name=""/>
        <p:cNvGrpSpPr/>
        <p:nvPr/>
      </p:nvGrpSpPr>
      <p:grpSpPr>
        <a:xfrm>
          <a:off x="0" y="0"/>
          <a:ext cx="0" cy="0"/>
          <a:chOff x="0" y="0"/>
          <a:chExt cx="0" cy="0"/>
        </a:xfrm>
      </p:grpSpPr>
      <p:sp>
        <p:nvSpPr>
          <p:cNvPr id="42" name="Text Placeholder 7">
            <a:extLst>
              <a:ext uri="{FF2B5EF4-FFF2-40B4-BE49-F238E27FC236}">
                <a16:creationId xmlns="" xmlns:a16="http://schemas.microsoft.com/office/drawing/2014/main" id="{5889F4BD-9B8F-420C-96FD-C732EE0EE6BD}"/>
              </a:ext>
            </a:extLst>
          </p:cNvPr>
          <p:cNvSpPr>
            <a:spLocks noGrp="1"/>
          </p:cNvSpPr>
          <p:nvPr>
            <p:ph type="body" sz="quarter" idx="38" hasCustomPrompt="1"/>
          </p:nvPr>
        </p:nvSpPr>
        <p:spPr>
          <a:xfrm>
            <a:off x="500063" y="5733255"/>
            <a:ext cx="1454943"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 xmlns:a16="http://schemas.microsoft.com/office/drawing/2014/main" id="{E26F6CC5-0FBD-4B39-8067-DA4CA3D08DF5}"/>
              </a:ext>
            </a:extLst>
          </p:cNvPr>
          <p:cNvSpPr>
            <a:spLocks noGrp="1"/>
          </p:cNvSpPr>
          <p:nvPr>
            <p:ph type="body" sz="quarter" idx="39" hasCustomPrompt="1"/>
          </p:nvPr>
        </p:nvSpPr>
        <p:spPr>
          <a:xfrm>
            <a:off x="2095625" y="5737641"/>
            <a:ext cx="1454943"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 xmlns:a16="http://schemas.microsoft.com/office/drawing/2014/main" id="{6D83DCD9-FC24-4ACE-8B52-269E78EA5154}"/>
              </a:ext>
            </a:extLst>
          </p:cNvPr>
          <p:cNvSpPr>
            <a:spLocks noGrp="1"/>
          </p:cNvSpPr>
          <p:nvPr>
            <p:ph type="body" sz="quarter" idx="40" hasCustomPrompt="1"/>
          </p:nvPr>
        </p:nvSpPr>
        <p:spPr>
          <a:xfrm>
            <a:off x="3695606" y="5737641"/>
            <a:ext cx="1454943"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 xmlns:a16="http://schemas.microsoft.com/office/drawing/2014/main" id="{75441542-8C67-4120-B77E-FF0148E22F4B}"/>
              </a:ext>
            </a:extLst>
          </p:cNvPr>
          <p:cNvSpPr>
            <a:spLocks noGrp="1"/>
          </p:cNvSpPr>
          <p:nvPr>
            <p:ph type="body" sz="quarter" idx="41" hasCustomPrompt="1"/>
          </p:nvPr>
        </p:nvSpPr>
        <p:spPr>
          <a:xfrm>
            <a:off x="5295152" y="5733156"/>
            <a:ext cx="1454943"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6" name="Text Placeholder 7">
            <a:extLst>
              <a:ext uri="{FF2B5EF4-FFF2-40B4-BE49-F238E27FC236}">
                <a16:creationId xmlns="" xmlns:a16="http://schemas.microsoft.com/office/drawing/2014/main" id="{B4323275-6F19-499D-9A1B-2C56B8029E99}"/>
              </a:ext>
            </a:extLst>
          </p:cNvPr>
          <p:cNvSpPr>
            <a:spLocks noGrp="1"/>
          </p:cNvSpPr>
          <p:nvPr>
            <p:ph type="body" sz="quarter" idx="42" hasCustomPrompt="1"/>
          </p:nvPr>
        </p:nvSpPr>
        <p:spPr>
          <a:xfrm>
            <a:off x="6894695" y="5733156"/>
            <a:ext cx="1454943"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9" name="Text Placeholder 7">
            <a:extLst>
              <a:ext uri="{FF2B5EF4-FFF2-40B4-BE49-F238E27FC236}">
                <a16:creationId xmlns="" xmlns:a16="http://schemas.microsoft.com/office/drawing/2014/main" id="{5AAEF36F-2753-4DC6-898C-49B56113E4F4}"/>
              </a:ext>
            </a:extLst>
          </p:cNvPr>
          <p:cNvSpPr>
            <a:spLocks noGrp="1"/>
          </p:cNvSpPr>
          <p:nvPr>
            <p:ph type="body" sz="quarter" idx="37" hasCustomPrompt="1"/>
          </p:nvPr>
        </p:nvSpPr>
        <p:spPr>
          <a:xfrm>
            <a:off x="2735796" y="1958081"/>
            <a:ext cx="1080120" cy="1152128"/>
          </a:xfrm>
          <a:prstGeom prst="rect">
            <a:avLst/>
          </a:prstGeom>
          <a:solidFill>
            <a:srgbClr val="0070AD"/>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37" name="Text Placeholder 7">
            <a:extLst>
              <a:ext uri="{FF2B5EF4-FFF2-40B4-BE49-F238E27FC236}">
                <a16:creationId xmlns="" xmlns:a16="http://schemas.microsoft.com/office/drawing/2014/main" id="{AD94FF36-F4B8-4ED6-BB44-FDBFDBFA2A1C}"/>
              </a:ext>
            </a:extLst>
          </p:cNvPr>
          <p:cNvSpPr>
            <a:spLocks noGrp="1"/>
          </p:cNvSpPr>
          <p:nvPr>
            <p:ph type="body" sz="quarter" idx="35" hasCustomPrompt="1"/>
          </p:nvPr>
        </p:nvSpPr>
        <p:spPr>
          <a:xfrm>
            <a:off x="4788024" y="3428999"/>
            <a:ext cx="108012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8" name="Rectangle 7">
            <a:extLst>
              <a:ext uri="{FF2B5EF4-FFF2-40B4-BE49-F238E27FC236}">
                <a16:creationId xmlns="" xmlns:a16="http://schemas.microsoft.com/office/drawing/2014/main" id="{404E50B0-1D58-4F15-A351-E3515806816D}"/>
              </a:ext>
            </a:extLst>
          </p:cNvPr>
          <p:cNvSpPr/>
          <p:nvPr/>
        </p:nvSpPr>
        <p:spPr>
          <a:xfrm>
            <a:off x="2692462" y="1916832"/>
            <a:ext cx="3759080"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2" name="Rectangle 11">
            <a:extLst>
              <a:ext uri="{FF2B5EF4-FFF2-40B4-BE49-F238E27FC236}">
                <a16:creationId xmlns="" xmlns:a16="http://schemas.microsoft.com/office/drawing/2014/main" id="{AE59D603-4EF9-47FC-B148-3573A831D791}"/>
              </a:ext>
            </a:extLst>
          </p:cNvPr>
          <p:cNvSpPr/>
          <p:nvPr/>
        </p:nvSpPr>
        <p:spPr>
          <a:xfrm>
            <a:off x="4753363" y="3389316"/>
            <a:ext cx="3759080"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6" name="Rectangle 15">
            <a:extLst>
              <a:ext uri="{FF2B5EF4-FFF2-40B4-BE49-F238E27FC236}">
                <a16:creationId xmlns="" xmlns:a16="http://schemas.microsoft.com/office/drawing/2014/main" id="{58AC5158-E8A1-44A7-8617-AC56F0DD1719}"/>
              </a:ext>
            </a:extLst>
          </p:cNvPr>
          <p:cNvSpPr/>
          <p:nvPr/>
        </p:nvSpPr>
        <p:spPr>
          <a:xfrm>
            <a:off x="629842" y="3389316"/>
            <a:ext cx="3759080"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7" name="TextBox 16">
            <a:extLst>
              <a:ext uri="{FF2B5EF4-FFF2-40B4-BE49-F238E27FC236}">
                <a16:creationId xmlns="" xmlns:a16="http://schemas.microsoft.com/office/drawing/2014/main" id="{C761E736-25EA-4914-A717-28A039625E8C}"/>
              </a:ext>
            </a:extLst>
          </p:cNvPr>
          <p:cNvSpPr txBox="1"/>
          <p:nvPr/>
        </p:nvSpPr>
        <p:spPr>
          <a:xfrm>
            <a:off x="662510" y="3711981"/>
            <a:ext cx="929813" cy="510909"/>
          </a:xfrm>
          <a:prstGeom prst="rect">
            <a:avLst/>
          </a:prstGeom>
          <a:noFill/>
        </p:spPr>
        <p:txBody>
          <a:bodyPr wrap="square" rtlCol="0">
            <a:spAutoFit/>
          </a:bodyPr>
          <a:lstStyle/>
          <a:p>
            <a:pPr algn="r">
              <a:lnSpc>
                <a:spcPct val="85000"/>
              </a:lnSpc>
            </a:pPr>
            <a:r>
              <a:rPr lang="en-US" sz="1600" b="1" kern="0" dirty="0">
                <a:solidFill>
                  <a:schemeClr val="bg1"/>
                </a:solidFill>
                <a:latin typeface="+mj-lt"/>
                <a:ea typeface="Georgia" charset="0"/>
                <a:cs typeface="Georgia" charset="0"/>
                <a:sym typeface="Arial"/>
              </a:rPr>
              <a:t>Group Name</a:t>
            </a:r>
          </a:p>
        </p:txBody>
      </p:sp>
      <p:cxnSp>
        <p:nvCxnSpPr>
          <p:cNvPr id="19" name="Straight Connector 18">
            <a:extLst>
              <a:ext uri="{FF2B5EF4-FFF2-40B4-BE49-F238E27FC236}">
                <a16:creationId xmlns="" xmlns:a16="http://schemas.microsoft.com/office/drawing/2014/main" id="{A898D83E-9F4A-4269-9BEB-326164B60B7C}"/>
              </a:ext>
            </a:extLst>
          </p:cNvPr>
          <p:cNvCxnSpPr>
            <a:cxnSpLocks/>
          </p:cNvCxnSpPr>
          <p:nvPr userDrawn="1"/>
        </p:nvCxnSpPr>
        <p:spPr>
          <a:xfrm>
            <a:off x="3275856"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 xmlns:a16="http://schemas.microsoft.com/office/drawing/2014/main" id="{787D369E-74E6-4DE1-ADB0-EB6EF05664B8}"/>
              </a:ext>
            </a:extLst>
          </p:cNvPr>
          <p:cNvCxnSpPr>
            <a:cxnSpLocks/>
          </p:cNvCxnSpPr>
          <p:nvPr userDrawn="1"/>
        </p:nvCxnSpPr>
        <p:spPr>
          <a:xfrm>
            <a:off x="5328084"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 xmlns:a16="http://schemas.microsoft.com/office/drawing/2014/main" id="{37AB8857-3B0E-4067-BC64-A4C0AE330199}"/>
              </a:ext>
            </a:extLst>
          </p:cNvPr>
          <p:cNvCxnSpPr>
            <a:cxnSpLocks/>
          </p:cNvCxnSpPr>
          <p:nvPr userDrawn="1"/>
        </p:nvCxnSpPr>
        <p:spPr>
          <a:xfrm>
            <a:off x="4409982" y="4004369"/>
            <a:ext cx="324036"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 xmlns:a16="http://schemas.microsoft.com/office/drawing/2014/main" id="{038843B7-B08D-445C-8E69-55E9ADD60136}"/>
              </a:ext>
            </a:extLst>
          </p:cNvPr>
          <p:cNvCxnSpPr>
            <a:cxnSpLocks/>
          </p:cNvCxnSpPr>
          <p:nvPr userDrawn="1"/>
        </p:nvCxnSpPr>
        <p:spPr>
          <a:xfrm>
            <a:off x="2033718" y="4653135"/>
            <a:ext cx="0" cy="504056"/>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 xmlns:a16="http://schemas.microsoft.com/office/drawing/2014/main" id="{65716183-FC6B-4383-8EF6-37E5349AAF9A}"/>
              </a:ext>
            </a:extLst>
          </p:cNvPr>
          <p:cNvCxnSpPr>
            <a:cxnSpLocks/>
          </p:cNvCxnSpPr>
          <p:nvPr userDrawn="1"/>
        </p:nvCxnSpPr>
        <p:spPr>
          <a:xfrm>
            <a:off x="1209340" y="5226817"/>
            <a:ext cx="6441002" cy="0"/>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 xmlns:a16="http://schemas.microsoft.com/office/drawing/2014/main" id="{C480400D-CA47-444B-970B-5A484E54E6A1}"/>
              </a:ext>
            </a:extLst>
          </p:cNvPr>
          <p:cNvCxnSpPr>
            <a:cxnSpLocks/>
          </p:cNvCxnSpPr>
          <p:nvPr userDrawn="1"/>
        </p:nvCxnSpPr>
        <p:spPr>
          <a:xfrm>
            <a:off x="1223768" y="5229107"/>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 xmlns:a16="http://schemas.microsoft.com/office/drawing/2014/main" id="{813536BE-88C6-4525-9D18-D74E0DCB4682}"/>
              </a:ext>
            </a:extLst>
          </p:cNvPr>
          <p:cNvCxnSpPr>
            <a:cxnSpLocks/>
          </p:cNvCxnSpPr>
          <p:nvPr userDrawn="1"/>
        </p:nvCxnSpPr>
        <p:spPr>
          <a:xfrm>
            <a:off x="2823313" y="5229206"/>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 xmlns:a16="http://schemas.microsoft.com/office/drawing/2014/main" id="{01B274A1-2898-403F-9A81-C1625F15BF58}"/>
              </a:ext>
            </a:extLst>
          </p:cNvPr>
          <p:cNvCxnSpPr>
            <a:cxnSpLocks/>
          </p:cNvCxnSpPr>
          <p:nvPr userDrawn="1"/>
        </p:nvCxnSpPr>
        <p:spPr>
          <a:xfrm>
            <a:off x="4422858" y="5229206"/>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 xmlns:a16="http://schemas.microsoft.com/office/drawing/2014/main" id="{CC25A9B7-5673-4E49-ABD6-8D0E06EDD927}"/>
              </a:ext>
            </a:extLst>
          </p:cNvPr>
          <p:cNvCxnSpPr>
            <a:cxnSpLocks/>
          </p:cNvCxnSpPr>
          <p:nvPr userDrawn="1"/>
        </p:nvCxnSpPr>
        <p:spPr>
          <a:xfrm>
            <a:off x="6022403" y="5229206"/>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 xmlns:a16="http://schemas.microsoft.com/office/drawing/2014/main" id="{D026C540-9EA3-4699-A6BC-DF9BDF921E83}"/>
              </a:ext>
            </a:extLst>
          </p:cNvPr>
          <p:cNvCxnSpPr>
            <a:cxnSpLocks/>
          </p:cNvCxnSpPr>
          <p:nvPr userDrawn="1"/>
        </p:nvCxnSpPr>
        <p:spPr>
          <a:xfrm>
            <a:off x="7634450" y="5219681"/>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sp>
        <p:nvSpPr>
          <p:cNvPr id="34" name="Text Placeholder 7">
            <a:extLst>
              <a:ext uri="{FF2B5EF4-FFF2-40B4-BE49-F238E27FC236}">
                <a16:creationId xmlns="" xmlns:a16="http://schemas.microsoft.com/office/drawing/2014/main" id="{0853CDE9-3036-46C6-AB9B-6C5E6B531E6E}"/>
              </a:ext>
            </a:extLst>
          </p:cNvPr>
          <p:cNvSpPr>
            <a:spLocks noGrp="1"/>
          </p:cNvSpPr>
          <p:nvPr>
            <p:ph type="body" sz="quarter" idx="32" hasCustomPrompt="1"/>
          </p:nvPr>
        </p:nvSpPr>
        <p:spPr>
          <a:xfrm>
            <a:off x="3868131" y="2091773"/>
            <a:ext cx="2486069"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5" name="Text Placeholder 7">
            <a:extLst>
              <a:ext uri="{FF2B5EF4-FFF2-40B4-BE49-F238E27FC236}">
                <a16:creationId xmlns="" xmlns:a16="http://schemas.microsoft.com/office/drawing/2014/main" id="{41BEF085-D952-4028-B6B4-18F2CB2BE51E}"/>
              </a:ext>
            </a:extLst>
          </p:cNvPr>
          <p:cNvSpPr>
            <a:spLocks noGrp="1"/>
          </p:cNvSpPr>
          <p:nvPr>
            <p:ph type="body" sz="quarter" idx="33" hasCustomPrompt="1"/>
          </p:nvPr>
        </p:nvSpPr>
        <p:spPr>
          <a:xfrm>
            <a:off x="1793884" y="3564257"/>
            <a:ext cx="2486069"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6" name="Text Placeholder 7">
            <a:extLst>
              <a:ext uri="{FF2B5EF4-FFF2-40B4-BE49-F238E27FC236}">
                <a16:creationId xmlns="" xmlns:a16="http://schemas.microsoft.com/office/drawing/2014/main" id="{25AB3DC5-A8F4-44C0-B0E0-2B42559A081F}"/>
              </a:ext>
            </a:extLst>
          </p:cNvPr>
          <p:cNvSpPr>
            <a:spLocks noGrp="1"/>
          </p:cNvSpPr>
          <p:nvPr>
            <p:ph type="body" sz="quarter" idx="34" hasCustomPrompt="1"/>
          </p:nvPr>
        </p:nvSpPr>
        <p:spPr>
          <a:xfrm>
            <a:off x="5922469" y="3564257"/>
            <a:ext cx="2486069"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8" name="Text Placeholder 7">
            <a:extLst>
              <a:ext uri="{FF2B5EF4-FFF2-40B4-BE49-F238E27FC236}">
                <a16:creationId xmlns="" xmlns:a16="http://schemas.microsoft.com/office/drawing/2014/main" id="{C9C72BE0-AF43-4AA8-8142-178566D9F143}"/>
              </a:ext>
            </a:extLst>
          </p:cNvPr>
          <p:cNvSpPr>
            <a:spLocks noGrp="1"/>
          </p:cNvSpPr>
          <p:nvPr>
            <p:ph type="body" sz="quarter" idx="36" hasCustomPrompt="1"/>
          </p:nvPr>
        </p:nvSpPr>
        <p:spPr>
          <a:xfrm>
            <a:off x="660797" y="3428106"/>
            <a:ext cx="108012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41"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47"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4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49"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50"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41772439"/>
      </p:ext>
    </p:extLst>
  </p:cSld>
  <p:clrMapOvr>
    <a:overrideClrMapping bg1="lt1" tx1="dk1" bg2="lt2" tx2="dk2" accent1="accent1" accent2="accent2" accent3="accent3" accent4="accent4" accent5="accent5" accent6="accent6" hlink="hlink" folHlink="folHlink"/>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Closing1">
    <p:spTree>
      <p:nvGrpSpPr>
        <p:cNvPr id="1" name=""/>
        <p:cNvGrpSpPr/>
        <p:nvPr/>
      </p:nvGrpSpPr>
      <p:grpSpPr>
        <a:xfrm>
          <a:off x="0" y="0"/>
          <a:ext cx="0" cy="0"/>
          <a:chOff x="0" y="0"/>
          <a:chExt cx="0" cy="0"/>
        </a:xfrm>
      </p:grpSpPr>
      <p:sp>
        <p:nvSpPr>
          <p:cNvPr id="7" name="Rectangle 6"/>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reeform 5"/>
          <p:cNvSpPr>
            <a:spLocks/>
          </p:cNvSpPr>
          <p:nvPr userDrawn="1"/>
        </p:nvSpPr>
        <p:spPr bwMode="auto">
          <a:xfrm>
            <a:off x="-932257" y="-2656920"/>
            <a:ext cx="8076009" cy="11443496"/>
          </a:xfrm>
          <a:custGeom>
            <a:avLst/>
            <a:gdLst>
              <a:gd name="T0" fmla="*/ 854 w 3407"/>
              <a:gd name="T1" fmla="*/ 0 h 3621"/>
              <a:gd name="T2" fmla="*/ 0 w 3407"/>
              <a:gd name="T3" fmla="*/ 0 h 3621"/>
              <a:gd name="T4" fmla="*/ 0 w 3407"/>
              <a:gd name="T5" fmla="*/ 3621 h 3621"/>
              <a:gd name="T6" fmla="*/ 3407 w 3407"/>
              <a:gd name="T7" fmla="*/ 3621 h 3621"/>
              <a:gd name="T8" fmla="*/ 3407 w 3407"/>
              <a:gd name="T9" fmla="*/ 3617 h 3621"/>
              <a:gd name="T10" fmla="*/ 179 w 3407"/>
              <a:gd name="T11" fmla="*/ 3617 h 3621"/>
              <a:gd name="T12" fmla="*/ 2096 w 3407"/>
              <a:gd name="T13" fmla="*/ 1606 h 3621"/>
              <a:gd name="T14" fmla="*/ 854 w 3407"/>
              <a:gd name="T15" fmla="*/ 0 h 36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07" h="3621">
                <a:moveTo>
                  <a:pt x="854" y="0"/>
                </a:moveTo>
                <a:cubicBezTo>
                  <a:pt x="0" y="0"/>
                  <a:pt x="0" y="0"/>
                  <a:pt x="0" y="0"/>
                </a:cubicBezTo>
                <a:cubicBezTo>
                  <a:pt x="0" y="3621"/>
                  <a:pt x="0" y="3621"/>
                  <a:pt x="0" y="3621"/>
                </a:cubicBezTo>
                <a:cubicBezTo>
                  <a:pt x="3407" y="3621"/>
                  <a:pt x="3407" y="3621"/>
                  <a:pt x="3407" y="3621"/>
                </a:cubicBezTo>
                <a:cubicBezTo>
                  <a:pt x="3407" y="3617"/>
                  <a:pt x="3407" y="3617"/>
                  <a:pt x="3407" y="3617"/>
                </a:cubicBezTo>
                <a:cubicBezTo>
                  <a:pt x="179" y="3617"/>
                  <a:pt x="179" y="3617"/>
                  <a:pt x="179" y="3617"/>
                </a:cubicBezTo>
                <a:cubicBezTo>
                  <a:pt x="2551" y="2996"/>
                  <a:pt x="2421" y="1729"/>
                  <a:pt x="2096" y="1606"/>
                </a:cubicBezTo>
                <a:cubicBezTo>
                  <a:pt x="2281" y="2130"/>
                  <a:pt x="865" y="1627"/>
                  <a:pt x="854" y="0"/>
                </a:cubicBezTo>
              </a:path>
            </a:pathLst>
          </a:custGeom>
          <a:solidFill>
            <a:srgbClr val="300B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9" name="Group 8"/>
          <p:cNvGrpSpPr/>
          <p:nvPr userDrawn="1"/>
        </p:nvGrpSpPr>
        <p:grpSpPr>
          <a:xfrm>
            <a:off x="3734277" y="2404117"/>
            <a:ext cx="551260" cy="682321"/>
            <a:chOff x="5662614" y="3032124"/>
            <a:chExt cx="863600" cy="801689"/>
          </a:xfrm>
        </p:grpSpPr>
        <p:sp>
          <p:nvSpPr>
            <p:cNvPr id="10" name="Freeform 9"/>
            <p:cNvSpPr>
              <a:spLocks/>
            </p:cNvSpPr>
            <p:nvPr/>
          </p:nvSpPr>
          <p:spPr bwMode="auto">
            <a:xfrm>
              <a:off x="5959476" y="3368675"/>
              <a:ext cx="566738" cy="465138"/>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0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2"/>
            <p:cNvSpPr>
              <a:spLocks/>
            </p:cNvSpPr>
            <p:nvPr/>
          </p:nvSpPr>
          <p:spPr bwMode="auto">
            <a:xfrm>
              <a:off x="5662614" y="3032124"/>
              <a:ext cx="863600" cy="736599"/>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5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Rectangle 13"/>
          <p:cNvSpPr/>
          <p:nvPr userDrawn="1"/>
        </p:nvSpPr>
        <p:spPr>
          <a:xfrm>
            <a:off x="4902138" y="2886346"/>
            <a:ext cx="3844290" cy="7703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pPr>
            <a:r>
              <a:rPr lang="en-US" sz="900" dirty="0">
                <a:solidFill>
                  <a:schemeClr val="tx1"/>
                </a:solidFill>
              </a:rPr>
              <a:t>With more than 190,000 people, Capgemini is present in over 40 countries and celebrates its 50th Anniversary year in 2017. A global leader in consulting, technology and outsourcing services, the Group reported 2016 global revenues of EUR 12.5 billion. Together with its clients, Capgemini creates and delivers business, technology and digital solutions that fit their needs, enabling them to achieve innovation and competitiveness. A deeply multicultural organization, Capgemini has developed its own way of working, </a:t>
            </a:r>
            <a:r>
              <a:rPr lang="en-US" sz="900" dirty="0">
                <a:solidFill>
                  <a:schemeClr val="accent1"/>
                </a:solidFill>
              </a:rPr>
              <a:t>the Collaborative Business Experience™</a:t>
            </a:r>
            <a:r>
              <a:rPr lang="en-US" sz="900" dirty="0">
                <a:solidFill>
                  <a:schemeClr val="tx1"/>
                </a:solidFill>
              </a:rPr>
              <a:t>, and draws on </a:t>
            </a:r>
            <a:r>
              <a:rPr lang="en-US" sz="900" dirty="0">
                <a:solidFill>
                  <a:schemeClr val="accent1"/>
                </a:solidFill>
              </a:rPr>
              <a:t>Rightshore</a:t>
            </a:r>
            <a:r>
              <a:rPr lang="en-US" sz="900" baseline="30000" dirty="0">
                <a:solidFill>
                  <a:schemeClr val="accent1"/>
                </a:solidFill>
              </a:rPr>
              <a:t>®</a:t>
            </a:r>
            <a:r>
              <a:rPr lang="en-US" sz="900" dirty="0">
                <a:solidFill>
                  <a:schemeClr val="tx1"/>
                </a:solidFill>
              </a:rPr>
              <a:t>, its worldwide delivery model.</a:t>
            </a:r>
          </a:p>
        </p:txBody>
      </p:sp>
      <p:sp>
        <p:nvSpPr>
          <p:cNvPr id="15" name="Rectangle 14"/>
          <p:cNvSpPr/>
          <p:nvPr userDrawn="1"/>
        </p:nvSpPr>
        <p:spPr>
          <a:xfrm>
            <a:off x="4902138" y="2507083"/>
            <a:ext cx="1664970" cy="2564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400" dirty="0">
                <a:solidFill>
                  <a:schemeClr val="accent1"/>
                </a:solidFill>
              </a:rPr>
              <a:t>About Capgemini</a:t>
            </a:r>
          </a:p>
        </p:txBody>
      </p:sp>
      <p:sp>
        <p:nvSpPr>
          <p:cNvPr id="16" name="Rectangle 15"/>
          <p:cNvSpPr/>
          <p:nvPr userDrawn="1"/>
        </p:nvSpPr>
        <p:spPr>
          <a:xfrm>
            <a:off x="4902138" y="4235826"/>
            <a:ext cx="1543050"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spcAft>
                <a:spcPts val="600"/>
              </a:spcAft>
            </a:pPr>
            <a:r>
              <a:rPr lang="en-US" sz="900" dirty="0">
                <a:solidFill>
                  <a:schemeClr val="tx1"/>
                </a:solidFill>
              </a:rPr>
              <a:t>Learn more about us at</a:t>
            </a:r>
          </a:p>
          <a:p>
            <a:pPr algn="just">
              <a:lnSpc>
                <a:spcPts val="1200"/>
              </a:lnSpc>
            </a:pPr>
            <a:r>
              <a:rPr lang="en-US" sz="1400" dirty="0">
                <a:solidFill>
                  <a:schemeClr val="accent2"/>
                </a:solidFill>
              </a:rPr>
              <a:t>www.capgemini.com</a:t>
            </a:r>
          </a:p>
        </p:txBody>
      </p:sp>
      <p:pic>
        <p:nvPicPr>
          <p:cNvPr id="17" name="Picture 2" descr="D:\My Work\Template\Icons\Social Media\LinkedIN.png">
            <a:hlinkClick r:id="rId2"/>
          </p:cNvPr>
          <p:cNvPicPr>
            <a:picLocks noChangeAspect="1" noChangeArrowheads="1"/>
          </p:cNvPicPr>
          <p:nvPr userDrawn="1"/>
        </p:nvPicPr>
        <p:blipFill>
          <a:blip r:embed="rId3" cstate="print"/>
          <a:srcRect/>
          <a:stretch>
            <a:fillRect/>
          </a:stretch>
        </p:blipFill>
        <p:spPr bwMode="auto">
          <a:xfrm>
            <a:off x="598813" y="3979258"/>
            <a:ext cx="249896" cy="333195"/>
          </a:xfrm>
          <a:prstGeom prst="rect">
            <a:avLst/>
          </a:prstGeom>
          <a:noFill/>
        </p:spPr>
      </p:pic>
      <p:pic>
        <p:nvPicPr>
          <p:cNvPr id="18" name="Picture 4" descr="D:\My Work\Template\Icons\Social Media\SlideShare.png">
            <a:hlinkClick r:id="rId4"/>
          </p:cNvPr>
          <p:cNvPicPr>
            <a:picLocks noChangeAspect="1" noChangeArrowheads="1"/>
          </p:cNvPicPr>
          <p:nvPr userDrawn="1"/>
        </p:nvPicPr>
        <p:blipFill>
          <a:blip r:embed="rId5" cstate="print"/>
          <a:srcRect/>
          <a:stretch>
            <a:fillRect/>
          </a:stretch>
        </p:blipFill>
        <p:spPr bwMode="auto">
          <a:xfrm>
            <a:off x="886345" y="3979258"/>
            <a:ext cx="249896" cy="333195"/>
          </a:xfrm>
          <a:prstGeom prst="rect">
            <a:avLst/>
          </a:prstGeom>
          <a:noFill/>
        </p:spPr>
      </p:pic>
      <p:pic>
        <p:nvPicPr>
          <p:cNvPr id="19" name="Picture 5" descr="D:\My Work\Template\Icons\Social Media\Twitter.png">
            <a:hlinkClick r:id="rId6"/>
          </p:cNvPr>
          <p:cNvPicPr>
            <a:picLocks noChangeAspect="1" noChangeArrowheads="1"/>
          </p:cNvPicPr>
          <p:nvPr userDrawn="1"/>
        </p:nvPicPr>
        <p:blipFill>
          <a:blip r:embed="rId7" cstate="print"/>
          <a:srcRect/>
          <a:stretch>
            <a:fillRect/>
          </a:stretch>
        </p:blipFill>
        <p:spPr bwMode="auto">
          <a:xfrm>
            <a:off x="1173877" y="3979258"/>
            <a:ext cx="249896" cy="333195"/>
          </a:xfrm>
          <a:prstGeom prst="rect">
            <a:avLst/>
          </a:prstGeom>
          <a:noFill/>
        </p:spPr>
      </p:pic>
      <p:pic>
        <p:nvPicPr>
          <p:cNvPr id="20" name="Picture 6" descr="D:\My Work\Template\Icons\Social Media\YouTube.png">
            <a:hlinkClick r:id="rId8"/>
          </p:cNvPr>
          <p:cNvPicPr>
            <a:picLocks noChangeAspect="1" noChangeArrowheads="1"/>
          </p:cNvPicPr>
          <p:nvPr userDrawn="1"/>
        </p:nvPicPr>
        <p:blipFill>
          <a:blip r:embed="rId9" cstate="print"/>
          <a:srcRect/>
          <a:stretch>
            <a:fillRect/>
          </a:stretch>
        </p:blipFill>
        <p:spPr bwMode="auto">
          <a:xfrm>
            <a:off x="1461409" y="3979258"/>
            <a:ext cx="249896" cy="333195"/>
          </a:xfrm>
          <a:prstGeom prst="rect">
            <a:avLst/>
          </a:prstGeom>
          <a:noFill/>
        </p:spPr>
      </p:pic>
      <p:pic>
        <p:nvPicPr>
          <p:cNvPr id="21" name="Picture 7" descr="D:\My Work\Template\Icons\Social Media\Facebook.png">
            <a:hlinkClick r:id="rId10"/>
          </p:cNvPr>
          <p:cNvPicPr>
            <a:picLocks noChangeAspect="1" noChangeArrowheads="1"/>
          </p:cNvPicPr>
          <p:nvPr userDrawn="1"/>
        </p:nvPicPr>
        <p:blipFill>
          <a:blip r:embed="rId11" cstate="print"/>
          <a:srcRect/>
          <a:stretch>
            <a:fillRect/>
          </a:stretch>
        </p:blipFill>
        <p:spPr bwMode="auto">
          <a:xfrm>
            <a:off x="311281" y="3979258"/>
            <a:ext cx="249896" cy="333195"/>
          </a:xfrm>
          <a:prstGeom prst="rect">
            <a:avLst/>
          </a:prstGeom>
          <a:noFill/>
        </p:spPr>
      </p:pic>
      <p:sp>
        <p:nvSpPr>
          <p:cNvPr id="23" name="Rectangle 22"/>
          <p:cNvSpPr/>
          <p:nvPr userDrawn="1"/>
        </p:nvSpPr>
        <p:spPr>
          <a:xfrm>
            <a:off x="311279" y="5640920"/>
            <a:ext cx="3148965" cy="569387"/>
          </a:xfrm>
          <a:prstGeom prst="rect">
            <a:avLst/>
          </a:prstGeom>
        </p:spPr>
        <p:txBody>
          <a:bodyPr wrap="square" lIns="0" tIns="0" rIns="0" bIns="0" anchor="b" anchorCtr="0">
            <a:spAutoFit/>
          </a:bodyPr>
          <a:lstStyle/>
          <a:p>
            <a:pPr>
              <a:spcAft>
                <a:spcPts val="600"/>
              </a:spcAft>
            </a:pPr>
            <a:r>
              <a:rPr lang="en-US" sz="800" noProof="0" dirty="0">
                <a:solidFill>
                  <a:schemeClr val="bg1"/>
                </a:solidFill>
                <a:latin typeface="+mn-lt"/>
                <a:cs typeface="Arial"/>
              </a:rPr>
              <a:t>This message contains information that may be privileged or confidential and is the property of the Capgemini Group.</a:t>
            </a:r>
            <a:br>
              <a:rPr lang="en-US" sz="800" noProof="0" dirty="0">
                <a:solidFill>
                  <a:schemeClr val="bg1"/>
                </a:solidFill>
                <a:latin typeface="+mn-lt"/>
                <a:cs typeface="Arial"/>
              </a:rPr>
            </a:br>
            <a:r>
              <a:rPr lang="en-US" sz="800" noProof="0" dirty="0">
                <a:solidFill>
                  <a:schemeClr val="bg1"/>
                </a:solidFill>
                <a:latin typeface="Arial"/>
                <a:cs typeface="Arial"/>
              </a:rPr>
              <a:t>Copyright © 2017 Capgemini. All rights reserved.</a:t>
            </a:r>
          </a:p>
          <a:p>
            <a:pPr marL="0" marR="0" indent="0" defTabSz="957756" rtl="0" eaLnBrk="1" fontAlgn="auto" latinLnBrk="0" hangingPunct="1">
              <a:lnSpc>
                <a:spcPct val="100000"/>
              </a:lnSpc>
              <a:spcBef>
                <a:spcPts val="0"/>
              </a:spcBef>
              <a:spcAft>
                <a:spcPts val="600"/>
              </a:spcAft>
              <a:buClrTx/>
              <a:buSzTx/>
              <a:buFontTx/>
              <a:buNone/>
              <a:tabLst/>
              <a:defRPr/>
            </a:pPr>
            <a:r>
              <a:rPr lang="en-US" sz="800" noProof="0" dirty="0">
                <a:solidFill>
                  <a:schemeClr val="bg1"/>
                </a:solidFill>
                <a:latin typeface="Arial"/>
                <a:cs typeface="Arial"/>
              </a:rPr>
              <a:t>Rightshore</a:t>
            </a:r>
            <a:r>
              <a:rPr lang="en-US" sz="800" baseline="30000" noProof="0" dirty="0">
                <a:solidFill>
                  <a:schemeClr val="bg1"/>
                </a:solidFill>
                <a:latin typeface="Arial"/>
                <a:cs typeface="Arial"/>
              </a:rPr>
              <a:t>®</a:t>
            </a:r>
            <a:r>
              <a:rPr lang="en-US" sz="800" noProof="0" dirty="0">
                <a:solidFill>
                  <a:schemeClr val="bg1"/>
                </a:solidFill>
                <a:latin typeface="Arial"/>
                <a:cs typeface="Arial"/>
              </a:rPr>
              <a:t> is a trademark belonging to Capgemini.</a:t>
            </a:r>
          </a:p>
        </p:txBody>
      </p:sp>
      <p:sp>
        <p:nvSpPr>
          <p:cNvPr id="24" name="Rectangle 23"/>
          <p:cNvSpPr/>
          <p:nvPr userDrawn="1"/>
        </p:nvSpPr>
        <p:spPr>
          <a:xfrm>
            <a:off x="4902139" y="5840973"/>
            <a:ext cx="3914774" cy="369332"/>
          </a:xfrm>
          <a:prstGeom prst="rect">
            <a:avLst/>
          </a:prstGeom>
        </p:spPr>
        <p:txBody>
          <a:bodyPr wrap="square" lIns="0" tIns="0" rIns="0" bIns="0" anchor="b" anchorCtr="0">
            <a:spAutoFit/>
          </a:bodyPr>
          <a:lstStyle/>
          <a:p>
            <a:pPr>
              <a:spcAft>
                <a:spcPts val="600"/>
              </a:spcAft>
            </a:pPr>
            <a:r>
              <a:rPr lang="en-US" sz="600" dirty="0">
                <a:cs typeface="Arial"/>
              </a:rPr>
              <a:t>This message is intended only for the person to whom it is addressed. If you are not the intended recipient, you are not authorized to read, print, retain, copy, disseminate, distribute, or use this message or any part thereof. If you receive this message in error, please notify the sender immediately and delete all copies of this message. </a:t>
            </a:r>
          </a:p>
        </p:txBody>
      </p:sp>
      <p:sp>
        <p:nvSpPr>
          <p:cNvPr id="25" name="Rectangle 24">
            <a:hlinkClick r:id="rId12"/>
          </p:cNvPr>
          <p:cNvSpPr/>
          <p:nvPr userDrawn="1"/>
        </p:nvSpPr>
        <p:spPr>
          <a:xfrm>
            <a:off x="5617427" y="3812094"/>
            <a:ext cx="1752066"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Rectangle 25">
            <a:hlinkClick r:id="rId13"/>
          </p:cNvPr>
          <p:cNvSpPr/>
          <p:nvPr userDrawn="1"/>
        </p:nvSpPr>
        <p:spPr>
          <a:xfrm>
            <a:off x="8048149" y="3812094"/>
            <a:ext cx="528638"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tangle 26">
            <a:hlinkClick r:id="rId14"/>
          </p:cNvPr>
          <p:cNvSpPr/>
          <p:nvPr userDrawn="1"/>
        </p:nvSpPr>
        <p:spPr>
          <a:xfrm>
            <a:off x="4899185" y="4445646"/>
            <a:ext cx="1388745" cy="183449"/>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29" name="Picture 28"/>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305679" y="4434172"/>
            <a:ext cx="1920240" cy="201012"/>
          </a:xfrm>
          <a:prstGeom prst="rect">
            <a:avLst/>
          </a:prstGeom>
        </p:spPr>
      </p:pic>
    </p:spTree>
    <p:extLst>
      <p:ext uri="{BB962C8B-B14F-4D97-AF65-F5344CB8AC3E}">
        <p14:creationId xmlns:p14="http://schemas.microsoft.com/office/powerpoint/2010/main" val="2861388153"/>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Image and Text1 (fixe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A20ECE27-3956-4FE1-8709-933577BED3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43" y="0"/>
            <a:ext cx="9141714" cy="6858000"/>
          </a:xfrm>
          <a:prstGeom prst="rect">
            <a:avLst/>
          </a:prstGeom>
        </p:spPr>
      </p:pic>
      <p:pic>
        <p:nvPicPr>
          <p:cNvPr id="7" name="Graphic 6">
            <a:extLst>
              <a:ext uri="{FF2B5EF4-FFF2-40B4-BE49-F238E27FC236}">
                <a16:creationId xmlns="" xmlns:a16="http://schemas.microsoft.com/office/drawing/2014/main" id="{0D0D1E5A-3176-4CB4-975A-4DC18D29026C}"/>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r="23077" b="19676"/>
          <a:stretch/>
        </p:blipFill>
        <p:spPr>
          <a:xfrm rot="16200000">
            <a:off x="3202529" y="916524"/>
            <a:ext cx="6857997" cy="5024954"/>
          </a:xfrm>
          <a:prstGeom prst="rect">
            <a:avLst/>
          </a:prstGeom>
        </p:spPr>
      </p:pic>
      <p:sp>
        <p:nvSpPr>
          <p:cNvPr id="11" name="Title Placeholder 1">
            <a:extLst>
              <a:ext uri="{FF2B5EF4-FFF2-40B4-BE49-F238E27FC236}">
                <a16:creationId xmlns="" xmlns:a16="http://schemas.microsoft.com/office/drawing/2014/main" id="{AC165F49-BCC1-4C3B-91C3-5D1BB415ABF1}"/>
              </a:ext>
            </a:extLst>
          </p:cNvPr>
          <p:cNvSpPr>
            <a:spLocks noGrp="1"/>
          </p:cNvSpPr>
          <p:nvPr>
            <p:ph type="title" hasCustomPrompt="1"/>
          </p:nvPr>
        </p:nvSpPr>
        <p:spPr>
          <a:xfrm>
            <a:off x="5016274" y="4308302"/>
            <a:ext cx="2613252" cy="1721321"/>
          </a:xfrm>
          <a:prstGeom prst="rect">
            <a:avLst/>
          </a:prstGeom>
        </p:spPr>
        <p:txBody>
          <a:bodyPr vert="horz" lIns="0" tIns="0" rIns="0" bIns="45720" rtlCol="0" anchor="b">
            <a:noAutofit/>
          </a:bodyPr>
          <a:lstStyle>
            <a:lvl1pPr>
              <a:lnSpc>
                <a:spcPts val="3000"/>
              </a:lnSpc>
              <a:defRPr sz="2600">
                <a:solidFill>
                  <a:srgbClr val="2C004B"/>
                </a:solidFill>
              </a:defRPr>
            </a:lvl1pPr>
          </a:lstStyle>
          <a:p>
            <a:r>
              <a:rPr lang="en-US" dirty="0"/>
              <a:t>Click to add title</a:t>
            </a:r>
            <a:endParaRPr lang="pt-PT" dirty="0"/>
          </a:p>
        </p:txBody>
      </p:sp>
      <p:sp>
        <p:nvSpPr>
          <p:cNvPr id="12" name="Text Placeholder 7">
            <a:extLst>
              <a:ext uri="{FF2B5EF4-FFF2-40B4-BE49-F238E27FC236}">
                <a16:creationId xmlns="" xmlns:a16="http://schemas.microsoft.com/office/drawing/2014/main" id="{98BC8B91-D2A3-4F52-B4E2-1C3C1B691942}"/>
              </a:ext>
            </a:extLst>
          </p:cNvPr>
          <p:cNvSpPr>
            <a:spLocks noGrp="1"/>
          </p:cNvSpPr>
          <p:nvPr>
            <p:ph type="body" sz="quarter" idx="32" hasCustomPrompt="1"/>
          </p:nvPr>
        </p:nvSpPr>
        <p:spPr>
          <a:xfrm>
            <a:off x="305994" y="5085184"/>
            <a:ext cx="3092531" cy="944430"/>
          </a:xfrm>
          <a:prstGeom prst="rect">
            <a:avLst/>
          </a:prstGeom>
        </p:spPr>
        <p:txBody>
          <a:bodyPr anchor="b">
            <a:noAutofit/>
          </a:bodyPr>
          <a:lstStyle>
            <a:lvl1pPr>
              <a:lnSpc>
                <a:spcPts val="2200"/>
              </a:lnSpc>
              <a:spcAft>
                <a:spcPts val="0"/>
              </a:spcAft>
              <a:defRPr sz="18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pic>
        <p:nvPicPr>
          <p:cNvPr id="6"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 xmlns:asvg="http://schemas.microsoft.com/office/drawing/2016/SVG/main" r:embed="rId6"/>
              </a:ext>
            </a:extLst>
          </a:blip>
          <a:srcRect l="81836" t="-4713" b="16530"/>
          <a:stretch/>
        </p:blipFill>
        <p:spPr>
          <a:xfrm>
            <a:off x="8660846" y="188640"/>
            <a:ext cx="318267" cy="459624"/>
          </a:xfrm>
          <a:prstGeom prst="rect">
            <a:avLst/>
          </a:prstGeom>
        </p:spPr>
      </p:pic>
      <p:sp>
        <p:nvSpPr>
          <p:cNvPr id="8" name="Retângulo 43">
            <a:extLst>
              <a:ext uri="{FF2B5EF4-FFF2-40B4-BE49-F238E27FC236}">
                <a16:creationId xmlns="" xmlns:a16="http://schemas.microsoft.com/office/drawing/2014/main" id="{25FC8637-25BD-4C09-AF25-56B4243DAB3D}"/>
              </a:ext>
            </a:extLst>
          </p:cNvPr>
          <p:cNvSpPr/>
          <p:nvPr userDrawn="1"/>
        </p:nvSpPr>
        <p:spPr>
          <a:xfrm>
            <a:off x="8658796" y="6555758"/>
            <a:ext cx="360996"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9"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0" name="Rectangle 27">
            <a:hlinkClick r:id="rId7"/>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44907960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Image and Text_2">
    <p:spTree>
      <p:nvGrpSpPr>
        <p:cNvPr id="1" name=""/>
        <p:cNvGrpSpPr/>
        <p:nvPr/>
      </p:nvGrpSpPr>
      <p:grpSpPr>
        <a:xfrm>
          <a:off x="0" y="0"/>
          <a:ext cx="0" cy="0"/>
          <a:chOff x="0" y="0"/>
          <a:chExt cx="0" cy="0"/>
        </a:xfrm>
      </p:grpSpPr>
      <p:pic>
        <p:nvPicPr>
          <p:cNvPr id="7" name="Graphic 6">
            <a:extLst>
              <a:ext uri="{FF2B5EF4-FFF2-40B4-BE49-F238E27FC236}">
                <a16:creationId xmlns="" xmlns:a16="http://schemas.microsoft.com/office/drawing/2014/main" id="{53181C41-E797-4C55-B0D0-233FF421FA83}"/>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t="20875"/>
          <a:stretch>
            <a:fillRect/>
          </a:stretch>
        </p:blipFill>
        <p:spPr>
          <a:xfrm rot="19800000" flipH="1">
            <a:off x="-1318975" y="-861399"/>
            <a:ext cx="6220148" cy="6688887"/>
          </a:xfrm>
          <a:custGeom>
            <a:avLst/>
            <a:gdLst>
              <a:gd name="connsiteX0" fmla="*/ 4973426 w 8293531"/>
              <a:gd name="connsiteY0" fmla="*/ 0 h 6688887"/>
              <a:gd name="connsiteX1" fmla="*/ 0 w 8293531"/>
              <a:gd name="connsiteY1" fmla="*/ 2871409 h 6688887"/>
              <a:gd name="connsiteX2" fmla="*/ 0 w 8293531"/>
              <a:gd name="connsiteY2" fmla="*/ 3722915 h 6688887"/>
              <a:gd name="connsiteX3" fmla="*/ 1712404 w 8293531"/>
              <a:gd name="connsiteY3" fmla="*/ 6688887 h 6688887"/>
              <a:gd name="connsiteX4" fmla="*/ 6973982 w 8293531"/>
              <a:gd name="connsiteY4" fmla="*/ 6688887 h 6688887"/>
              <a:gd name="connsiteX5" fmla="*/ 8293531 w 8293531"/>
              <a:gd name="connsiteY5" fmla="*/ 5927045 h 6688887"/>
              <a:gd name="connsiteX6" fmla="*/ 8293531 w 8293531"/>
              <a:gd name="connsiteY6" fmla="*/ 5750590 h 6688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93531" h="6688887">
                <a:moveTo>
                  <a:pt x="4973426" y="0"/>
                </a:moveTo>
                <a:lnTo>
                  <a:pt x="0" y="2871409"/>
                </a:lnTo>
                <a:lnTo>
                  <a:pt x="0" y="3722915"/>
                </a:lnTo>
                <a:lnTo>
                  <a:pt x="1712404" y="6688887"/>
                </a:lnTo>
                <a:lnTo>
                  <a:pt x="6973982" y="6688887"/>
                </a:lnTo>
                <a:lnTo>
                  <a:pt x="8293531" y="5927045"/>
                </a:lnTo>
                <a:lnTo>
                  <a:pt x="8293531" y="5750590"/>
                </a:lnTo>
                <a:close/>
              </a:path>
            </a:pathLst>
          </a:custGeom>
        </p:spPr>
      </p:pic>
      <p:sp>
        <p:nvSpPr>
          <p:cNvPr id="10" name="Picture Placeholder 17">
            <a:extLst>
              <a:ext uri="{FF2B5EF4-FFF2-40B4-BE49-F238E27FC236}">
                <a16:creationId xmlns="" xmlns:a16="http://schemas.microsoft.com/office/drawing/2014/main" id="{218E0C47-FBAF-440E-A6A0-9D14AE6071F8}"/>
              </a:ext>
            </a:extLst>
          </p:cNvPr>
          <p:cNvSpPr>
            <a:spLocks noGrp="1"/>
          </p:cNvSpPr>
          <p:nvPr>
            <p:ph type="pic" sz="quarter" idx="10"/>
          </p:nvPr>
        </p:nvSpPr>
        <p:spPr>
          <a:xfrm>
            <a:off x="0" y="-1"/>
            <a:ext cx="9144000" cy="6857998"/>
          </a:xfrm>
          <a:prstGeom prst="rect">
            <a:avLst/>
          </a:prstGeom>
          <a:noFill/>
        </p:spPr>
        <p:txBody>
          <a:bodyPr anchor="ctr"/>
          <a:lstStyle>
            <a:lvl1pPr algn="ctr">
              <a:defRPr/>
            </a:lvl1pPr>
          </a:lstStyle>
          <a:p>
            <a:r>
              <a:rPr lang="en-US" smtClean="0"/>
              <a:t>Click icon to add picture</a:t>
            </a:r>
            <a:endParaRPr lang="pt-PT" dirty="0"/>
          </a:p>
        </p:txBody>
      </p:sp>
      <p:sp>
        <p:nvSpPr>
          <p:cNvPr id="11" name="Title Placeholder 1">
            <a:extLst>
              <a:ext uri="{FF2B5EF4-FFF2-40B4-BE49-F238E27FC236}">
                <a16:creationId xmlns="" xmlns:a16="http://schemas.microsoft.com/office/drawing/2014/main" id="{AC165F49-BCC1-4C3B-91C3-5D1BB415ABF1}"/>
              </a:ext>
            </a:extLst>
          </p:cNvPr>
          <p:cNvSpPr>
            <a:spLocks noGrp="1"/>
          </p:cNvSpPr>
          <p:nvPr>
            <p:ph type="title" hasCustomPrompt="1"/>
          </p:nvPr>
        </p:nvSpPr>
        <p:spPr>
          <a:xfrm>
            <a:off x="305992" y="649982"/>
            <a:ext cx="3239895" cy="1194843"/>
          </a:xfrm>
          <a:prstGeom prst="rect">
            <a:avLst/>
          </a:prstGeom>
        </p:spPr>
        <p:txBody>
          <a:bodyPr vert="horz" lIns="0" tIns="0" rIns="0" bIns="0" rtlCol="0" anchor="b">
            <a:normAutofit/>
          </a:bodyPr>
          <a:lstStyle>
            <a:lvl1pPr>
              <a:lnSpc>
                <a:spcPts val="3000"/>
              </a:lnSpc>
              <a:defRPr sz="260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 xmlns:a16="http://schemas.microsoft.com/office/drawing/2014/main" id="{98BC8B91-D2A3-4F52-B4E2-1C3C1B691942}"/>
              </a:ext>
            </a:extLst>
          </p:cNvPr>
          <p:cNvSpPr>
            <a:spLocks noGrp="1"/>
          </p:cNvSpPr>
          <p:nvPr>
            <p:ph type="body" sz="quarter" idx="32" hasCustomPrompt="1"/>
          </p:nvPr>
        </p:nvSpPr>
        <p:spPr>
          <a:xfrm>
            <a:off x="305992" y="1988840"/>
            <a:ext cx="2699835" cy="1152127"/>
          </a:xfrm>
          <a:prstGeom prst="rect">
            <a:avLst/>
          </a:prstGeom>
        </p:spPr>
        <p:txBody>
          <a:bodyPr lIns="0" tIns="0" rIns="0" bIns="0">
            <a:noAutofit/>
          </a:bodyPr>
          <a:lstStyle>
            <a:lvl1pP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602012278"/>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Image and Text 3">
    <p:spTree>
      <p:nvGrpSpPr>
        <p:cNvPr id="1" name=""/>
        <p:cNvGrpSpPr/>
        <p:nvPr/>
      </p:nvGrpSpPr>
      <p:grpSpPr>
        <a:xfrm>
          <a:off x="0" y="0"/>
          <a:ext cx="0" cy="0"/>
          <a:chOff x="0" y="0"/>
          <a:chExt cx="0" cy="0"/>
        </a:xfrm>
      </p:grpSpPr>
      <p:pic>
        <p:nvPicPr>
          <p:cNvPr id="15" name="Graphic 5">
            <a:extLst>
              <a:ext uri="{FF2B5EF4-FFF2-40B4-BE49-F238E27FC236}">
                <a16:creationId xmlns="" xmlns:a16="http://schemas.microsoft.com/office/drawing/2014/main" id="{A3E3F225-1B4B-4BB0-90A9-90BB2D362941}"/>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7450" t="17874" b="13048"/>
          <a:stretch/>
        </p:blipFill>
        <p:spPr>
          <a:xfrm>
            <a:off x="3" y="1"/>
            <a:ext cx="7098653" cy="6858000"/>
          </a:xfrm>
          <a:prstGeom prst="rect">
            <a:avLst/>
          </a:prstGeom>
        </p:spPr>
      </p:pic>
      <p:sp>
        <p:nvSpPr>
          <p:cNvPr id="10" name="Picture Placeholder 17">
            <a:extLst>
              <a:ext uri="{FF2B5EF4-FFF2-40B4-BE49-F238E27FC236}">
                <a16:creationId xmlns="" xmlns:a16="http://schemas.microsoft.com/office/drawing/2014/main" id="{218E0C47-FBAF-440E-A6A0-9D14AE6071F8}"/>
              </a:ext>
            </a:extLst>
          </p:cNvPr>
          <p:cNvSpPr>
            <a:spLocks noGrp="1"/>
          </p:cNvSpPr>
          <p:nvPr>
            <p:ph type="pic" sz="quarter" idx="10"/>
          </p:nvPr>
        </p:nvSpPr>
        <p:spPr>
          <a:xfrm>
            <a:off x="0" y="-1"/>
            <a:ext cx="9144000" cy="6857998"/>
          </a:xfrm>
          <a:prstGeom prst="rect">
            <a:avLst/>
          </a:prstGeom>
          <a:noFill/>
        </p:spPr>
        <p:txBody>
          <a:bodyPr anchor="ctr"/>
          <a:lstStyle>
            <a:lvl1pPr algn="ctr">
              <a:defRPr/>
            </a:lvl1pPr>
          </a:lstStyle>
          <a:p>
            <a:r>
              <a:rPr lang="en-US" smtClean="0"/>
              <a:t>Click icon to add picture</a:t>
            </a:r>
            <a:endParaRPr lang="pt-PT" dirty="0"/>
          </a:p>
        </p:txBody>
      </p:sp>
      <p:sp>
        <p:nvSpPr>
          <p:cNvPr id="11" name="Title Placeholder 1">
            <a:extLst>
              <a:ext uri="{FF2B5EF4-FFF2-40B4-BE49-F238E27FC236}">
                <a16:creationId xmlns="" xmlns:a16="http://schemas.microsoft.com/office/drawing/2014/main" id="{AC165F49-BCC1-4C3B-91C3-5D1BB415ABF1}"/>
              </a:ext>
            </a:extLst>
          </p:cNvPr>
          <p:cNvSpPr>
            <a:spLocks noGrp="1"/>
          </p:cNvSpPr>
          <p:nvPr>
            <p:ph type="title" hasCustomPrompt="1"/>
          </p:nvPr>
        </p:nvSpPr>
        <p:spPr>
          <a:xfrm>
            <a:off x="305992" y="649982"/>
            <a:ext cx="3239895" cy="1194843"/>
          </a:xfrm>
          <a:prstGeom prst="rect">
            <a:avLst/>
          </a:prstGeom>
        </p:spPr>
        <p:txBody>
          <a:bodyPr vert="horz" lIns="0" tIns="0" rIns="0" bIns="0" rtlCol="0" anchor="b">
            <a:normAutofit/>
          </a:bodyPr>
          <a:lstStyle>
            <a:lvl1pPr>
              <a:lnSpc>
                <a:spcPts val="3000"/>
              </a:lnSpc>
              <a:defRPr sz="260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 xmlns:a16="http://schemas.microsoft.com/office/drawing/2014/main" id="{98BC8B91-D2A3-4F52-B4E2-1C3C1B691942}"/>
              </a:ext>
            </a:extLst>
          </p:cNvPr>
          <p:cNvSpPr>
            <a:spLocks noGrp="1"/>
          </p:cNvSpPr>
          <p:nvPr>
            <p:ph type="body" sz="quarter" idx="32" hasCustomPrompt="1"/>
          </p:nvPr>
        </p:nvSpPr>
        <p:spPr>
          <a:xfrm>
            <a:off x="305995" y="1988840"/>
            <a:ext cx="2781863" cy="1152127"/>
          </a:xfrm>
          <a:prstGeom prst="rect">
            <a:avLst/>
          </a:prstGeom>
        </p:spPr>
        <p:txBody>
          <a:bodyPr lIns="0" tIns="0" rIns="0" bIns="0">
            <a:noAutofit/>
          </a:bodyPr>
          <a:lstStyle>
            <a:lvl1pP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7515161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19458" name="Picture 2" descr="http://www.strategic-resume.com/wp-content/uploads/2015/08/SummaryIcon.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82885" y="1494990"/>
            <a:ext cx="16383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7650307"/>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echnology Image">
    <p:bg>
      <p:bgRef idx="1001">
        <a:schemeClr val="bg1"/>
      </p:bgRef>
    </p:bg>
    <p:spTree>
      <p:nvGrpSpPr>
        <p:cNvPr id="1" name=""/>
        <p:cNvGrpSpPr/>
        <p:nvPr/>
      </p:nvGrpSpPr>
      <p:grpSpPr>
        <a:xfrm>
          <a:off x="0" y="0"/>
          <a:ext cx="0" cy="0"/>
          <a:chOff x="0" y="0"/>
          <a:chExt cx="0" cy="0"/>
        </a:xfrm>
      </p:grpSpPr>
      <p:pic>
        <p:nvPicPr>
          <p:cNvPr id="6" name="Graphic 5">
            <a:extLst>
              <a:ext uri="{FF2B5EF4-FFF2-40B4-BE49-F238E27FC236}">
                <a16:creationId xmlns="" xmlns:a16="http://schemas.microsoft.com/office/drawing/2014/main" id="{5A5BCC8E-52FE-4AF2-85A3-02F305A6057A}"/>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10880" b="30671"/>
          <a:stretch/>
        </p:blipFill>
        <p:spPr>
          <a:xfrm flipH="1">
            <a:off x="2914650" y="812801"/>
            <a:ext cx="6229350" cy="6045199"/>
          </a:xfrm>
          <a:prstGeom prst="rect">
            <a:avLst/>
          </a:prstGeom>
        </p:spPr>
      </p:pic>
      <p:sp>
        <p:nvSpPr>
          <p:cNvPr id="8" name="Picture Placeholder 17">
            <a:extLst>
              <a:ext uri="{FF2B5EF4-FFF2-40B4-BE49-F238E27FC236}">
                <a16:creationId xmlns="" xmlns:a16="http://schemas.microsoft.com/office/drawing/2014/main" id="{EDC88BCB-F476-4BB6-A735-9D28ECF2EBD5}"/>
              </a:ext>
            </a:extLst>
          </p:cNvPr>
          <p:cNvSpPr>
            <a:spLocks noGrp="1"/>
          </p:cNvSpPr>
          <p:nvPr>
            <p:ph type="pic" sz="quarter" idx="10"/>
          </p:nvPr>
        </p:nvSpPr>
        <p:spPr>
          <a:xfrm>
            <a:off x="5" y="-1"/>
            <a:ext cx="5519057" cy="6857998"/>
          </a:xfrm>
          <a:prstGeom prst="rect">
            <a:avLst/>
          </a:prstGeom>
          <a:noFill/>
        </p:spPr>
        <p:txBody>
          <a:bodyPr anchor="ctr"/>
          <a:lstStyle>
            <a:lvl1pPr algn="ctr">
              <a:defRPr/>
            </a:lvl1pPr>
          </a:lstStyle>
          <a:p>
            <a:r>
              <a:rPr lang="en-US" smtClean="0"/>
              <a:t>Click icon to add picture</a:t>
            </a:r>
            <a:endParaRPr lang="pt-PT" dirty="0"/>
          </a:p>
        </p:txBody>
      </p:sp>
      <p:sp>
        <p:nvSpPr>
          <p:cNvPr id="9" name="Title Placeholder 1">
            <a:extLst>
              <a:ext uri="{FF2B5EF4-FFF2-40B4-BE49-F238E27FC236}">
                <a16:creationId xmlns="" xmlns:a16="http://schemas.microsoft.com/office/drawing/2014/main" id="{1EA78C13-ABAA-4BAC-9CD6-3FC2F2788217}"/>
              </a:ext>
            </a:extLst>
          </p:cNvPr>
          <p:cNvSpPr>
            <a:spLocks noGrp="1"/>
          </p:cNvSpPr>
          <p:nvPr>
            <p:ph type="title" hasCustomPrompt="1"/>
          </p:nvPr>
        </p:nvSpPr>
        <p:spPr>
          <a:xfrm>
            <a:off x="5731456" y="1917275"/>
            <a:ext cx="3106559" cy="1727749"/>
          </a:xfrm>
          <a:prstGeom prst="rect">
            <a:avLst/>
          </a:prstGeom>
        </p:spPr>
        <p:txBody>
          <a:bodyPr vert="horz" lIns="0" tIns="0" rIns="0" bIns="0" rtlCol="0" anchor="b">
            <a:normAutofit/>
          </a:bodyPr>
          <a:lstStyle>
            <a:lvl1pPr algn="r">
              <a:lnSpc>
                <a:spcPts val="3000"/>
              </a:lnSpc>
              <a:defRPr sz="2600">
                <a:solidFill>
                  <a:srgbClr val="95E616"/>
                </a:solidFill>
              </a:defRPr>
            </a:lvl1pPr>
          </a:lstStyle>
          <a:p>
            <a:r>
              <a:rPr lang="en-US" dirty="0"/>
              <a:t>Click to insert title</a:t>
            </a:r>
            <a:endParaRPr lang="pt-PT" dirty="0"/>
          </a:p>
        </p:txBody>
      </p:sp>
      <p:sp>
        <p:nvSpPr>
          <p:cNvPr id="10" name="Text Placeholder 7">
            <a:extLst>
              <a:ext uri="{FF2B5EF4-FFF2-40B4-BE49-F238E27FC236}">
                <a16:creationId xmlns="" xmlns:a16="http://schemas.microsoft.com/office/drawing/2014/main" id="{235AC200-82C6-49D0-B50C-8C2A4A3A2B93}"/>
              </a:ext>
            </a:extLst>
          </p:cNvPr>
          <p:cNvSpPr>
            <a:spLocks noGrp="1"/>
          </p:cNvSpPr>
          <p:nvPr>
            <p:ph type="body" sz="quarter" idx="32" hasCustomPrompt="1"/>
          </p:nvPr>
        </p:nvSpPr>
        <p:spPr>
          <a:xfrm>
            <a:off x="5723915" y="3762628"/>
            <a:ext cx="3114096" cy="2186655"/>
          </a:xfrm>
          <a:prstGeom prst="rect">
            <a:avLst/>
          </a:prstGeom>
        </p:spPr>
        <p:txBody>
          <a:bodyPr lIns="0" tIns="0" rIns="0" bIns="0">
            <a:noAutofit/>
          </a:bodyPr>
          <a:lstStyle>
            <a:lvl1pPr algn="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1"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14" name="Retângulo 43">
            <a:extLst>
              <a:ext uri="{FF2B5EF4-FFF2-40B4-BE49-F238E27FC236}">
                <a16:creationId xmlns="" xmlns:a16="http://schemas.microsoft.com/office/drawing/2014/main" id="{834ADCB4-BFB1-450D-8F6D-64217F4CD92C}"/>
              </a:ext>
            </a:extLst>
          </p:cNvPr>
          <p:cNvSpPr/>
          <p:nvPr userDrawn="1"/>
        </p:nvSpPr>
        <p:spPr>
          <a:xfrm>
            <a:off x="5970144" y="6555758"/>
            <a:ext cx="1667765"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764042835"/>
      </p:ext>
    </p:extLst>
  </p:cSld>
  <p:clrMapOvr>
    <a:overrideClrMapping bg1="lt1" tx1="dk1" bg2="lt2" tx2="dk2" accent1="accent1" accent2="accent2" accent3="accent3" accent4="accent4" accent5="accent5" accent6="accent6" hlink="hlink" folHlink="folHlink"/>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Image and highlights (two-color)">
    <p:spTree>
      <p:nvGrpSpPr>
        <p:cNvPr id="1" name=""/>
        <p:cNvGrpSpPr/>
        <p:nvPr/>
      </p:nvGrpSpPr>
      <p:grpSpPr>
        <a:xfrm>
          <a:off x="0" y="0"/>
          <a:ext cx="0" cy="0"/>
          <a:chOff x="0" y="0"/>
          <a:chExt cx="0" cy="0"/>
        </a:xfrm>
      </p:grpSpPr>
      <p:sp>
        <p:nvSpPr>
          <p:cNvPr id="10" name="Picture Placeholder 17">
            <a:extLst>
              <a:ext uri="{FF2B5EF4-FFF2-40B4-BE49-F238E27FC236}">
                <a16:creationId xmlns="" xmlns:a16="http://schemas.microsoft.com/office/drawing/2014/main" id="{A11CE6B2-56EB-4C86-B1D0-B791937A346D}"/>
              </a:ext>
            </a:extLst>
          </p:cNvPr>
          <p:cNvSpPr>
            <a:spLocks noGrp="1"/>
          </p:cNvSpPr>
          <p:nvPr>
            <p:ph type="pic" sz="quarter" idx="10"/>
          </p:nvPr>
        </p:nvSpPr>
        <p:spPr>
          <a:xfrm>
            <a:off x="3624947" y="-1"/>
            <a:ext cx="5519057" cy="6857998"/>
          </a:xfrm>
          <a:prstGeom prst="rect">
            <a:avLst/>
          </a:prstGeom>
          <a:noFill/>
        </p:spPr>
        <p:txBody>
          <a:bodyPr anchor="ctr"/>
          <a:lstStyle>
            <a:lvl1pPr algn="ctr">
              <a:defRPr/>
            </a:lvl1pPr>
          </a:lstStyle>
          <a:p>
            <a:r>
              <a:rPr lang="en-US" smtClean="0"/>
              <a:t>Click icon to add picture</a:t>
            </a:r>
            <a:endParaRPr lang="pt-PT" dirty="0"/>
          </a:p>
        </p:txBody>
      </p:sp>
      <p:sp>
        <p:nvSpPr>
          <p:cNvPr id="8" name="Title Placeholder 1">
            <a:extLst>
              <a:ext uri="{FF2B5EF4-FFF2-40B4-BE49-F238E27FC236}">
                <a16:creationId xmlns="" xmlns:a16="http://schemas.microsoft.com/office/drawing/2014/main" id="{111A5EED-2BC2-465F-9194-B07443C0A9F3}"/>
              </a:ext>
            </a:extLst>
          </p:cNvPr>
          <p:cNvSpPr>
            <a:spLocks noGrp="1"/>
          </p:cNvSpPr>
          <p:nvPr>
            <p:ph type="title" hasCustomPrompt="1"/>
          </p:nvPr>
        </p:nvSpPr>
        <p:spPr>
          <a:xfrm>
            <a:off x="704849" y="707444"/>
            <a:ext cx="2171577" cy="1830078"/>
          </a:xfrm>
          <a:prstGeom prst="rect">
            <a:avLst/>
          </a:prstGeom>
        </p:spPr>
        <p:txBody>
          <a:bodyPr vert="horz" lIns="91440" tIns="45720" rIns="91440" bIns="45720" rtlCol="0" anchor="b">
            <a:normAutofit/>
          </a:bodyPr>
          <a:lstStyle>
            <a:lvl1pPr algn="l">
              <a:defRPr sz="4800">
                <a:solidFill>
                  <a:srgbClr val="95E616"/>
                </a:solidFill>
              </a:defRPr>
            </a:lvl1pPr>
          </a:lstStyle>
          <a:p>
            <a:r>
              <a:rPr lang="en-US" dirty="0"/>
              <a:t>Click to add title</a:t>
            </a:r>
            <a:endParaRPr lang="pt-PT" dirty="0"/>
          </a:p>
        </p:txBody>
      </p:sp>
      <p:sp>
        <p:nvSpPr>
          <p:cNvPr id="9" name="Text Placeholder 7">
            <a:extLst>
              <a:ext uri="{FF2B5EF4-FFF2-40B4-BE49-F238E27FC236}">
                <a16:creationId xmlns="" xmlns:a16="http://schemas.microsoft.com/office/drawing/2014/main" id="{D4BFADA0-A20F-45DD-B818-E0C58FC73DCB}"/>
              </a:ext>
            </a:extLst>
          </p:cNvPr>
          <p:cNvSpPr>
            <a:spLocks noGrp="1"/>
          </p:cNvSpPr>
          <p:nvPr>
            <p:ph type="body" sz="quarter" idx="32" hasCustomPrompt="1"/>
          </p:nvPr>
        </p:nvSpPr>
        <p:spPr>
          <a:xfrm>
            <a:off x="704850" y="2564905"/>
            <a:ext cx="2171576" cy="3589775"/>
          </a:xfrm>
          <a:prstGeom prst="rect">
            <a:avLst/>
          </a:prstGeom>
        </p:spPr>
        <p:txBody>
          <a:bodyPr>
            <a:noAutofit/>
          </a:bodyPr>
          <a:lstStyle>
            <a:lvl1pPr algn="l">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5" name="Rectangle 4">
            <a:extLst>
              <a:ext uri="{FF2B5EF4-FFF2-40B4-BE49-F238E27FC236}">
                <a16:creationId xmlns="" xmlns:a16="http://schemas.microsoft.com/office/drawing/2014/main" id="{0B9B7D6C-D884-4362-AF1D-3A8B442DE315}"/>
              </a:ext>
            </a:extLst>
          </p:cNvPr>
          <p:cNvSpPr/>
          <p:nvPr userDrawn="1"/>
        </p:nvSpPr>
        <p:spPr>
          <a:xfrm>
            <a:off x="0" y="0"/>
            <a:ext cx="2300288" cy="6858000"/>
          </a:xfrm>
          <a:prstGeom prst="rect">
            <a:avLst/>
          </a:pr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6" name="Group 5">
            <a:extLst>
              <a:ext uri="{FF2B5EF4-FFF2-40B4-BE49-F238E27FC236}">
                <a16:creationId xmlns="" xmlns:a16="http://schemas.microsoft.com/office/drawing/2014/main" id="{91BF642E-618C-4DD9-AF43-29DF366CC373}"/>
              </a:ext>
            </a:extLst>
          </p:cNvPr>
          <p:cNvGrpSpPr/>
          <p:nvPr userDrawn="1"/>
        </p:nvGrpSpPr>
        <p:grpSpPr>
          <a:xfrm flipH="1">
            <a:off x="-1" y="-1828800"/>
            <a:ext cx="5633085" cy="10800950"/>
            <a:chOff x="4503427" y="-841109"/>
            <a:chExt cx="6774184" cy="9741675"/>
          </a:xfrm>
        </p:grpSpPr>
        <p:sp>
          <p:nvSpPr>
            <p:cNvPr id="7" name="Rectangle 6">
              <a:extLst>
                <a:ext uri="{FF2B5EF4-FFF2-40B4-BE49-F238E27FC236}">
                  <a16:creationId xmlns="" xmlns:a16="http://schemas.microsoft.com/office/drawing/2014/main" id="{05F159C5-9D2B-4D41-B049-265FEAC7A16A}"/>
                </a:ext>
              </a:extLst>
            </p:cNvPr>
            <p:cNvSpPr/>
            <p:nvPr/>
          </p:nvSpPr>
          <p:spPr>
            <a:xfrm>
              <a:off x="10312400" y="5969000"/>
              <a:ext cx="533400" cy="800100"/>
            </a:xfrm>
            <a:prstGeom prst="rect">
              <a:avLst/>
            </a:pr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11" name="Group 10">
              <a:extLst>
                <a:ext uri="{FF2B5EF4-FFF2-40B4-BE49-F238E27FC236}">
                  <a16:creationId xmlns="" xmlns:a16="http://schemas.microsoft.com/office/drawing/2014/main" id="{A7CCBDA4-ECAE-40B4-AFC3-26E23560D77A}"/>
                </a:ext>
              </a:extLst>
            </p:cNvPr>
            <p:cNvGrpSpPr/>
            <p:nvPr/>
          </p:nvGrpSpPr>
          <p:grpSpPr>
            <a:xfrm>
              <a:off x="4503427" y="-841109"/>
              <a:ext cx="6774184" cy="9741675"/>
              <a:chOff x="6466897" y="122642"/>
              <a:chExt cx="5044220" cy="7253890"/>
            </a:xfrm>
          </p:grpSpPr>
          <p:pic>
            <p:nvPicPr>
              <p:cNvPr id="12" name="Graphic 11">
                <a:extLst>
                  <a:ext uri="{FF2B5EF4-FFF2-40B4-BE49-F238E27FC236}">
                    <a16:creationId xmlns="" xmlns:a16="http://schemas.microsoft.com/office/drawing/2014/main" id="{7CE27168-F6DA-4810-BB03-F13300055E35}"/>
                  </a:ext>
                </a:extLst>
              </p:cNvPr>
              <p:cNvPicPr>
                <a:picLocks noChangeAspect="1"/>
              </p:cNvPicPr>
              <p:nvPr/>
            </p:nvPicPr>
            <p:blipFill rotWithShape="1">
              <a:blip r:embed="rId2">
                <a:extLst>
                  <a:ext uri="{96DAC541-7B7A-43D3-8B79-37D633B846F1}">
                    <asvg:svgBlip xmlns="" xmlns:asvg="http://schemas.microsoft.com/office/drawing/2016/SVG/main" r:embed="rId3"/>
                  </a:ext>
                </a:extLst>
              </a:blip>
              <a:srcRect l="24648" t="31387" r="33798" b="8441"/>
              <a:stretch/>
            </p:blipFill>
            <p:spPr>
              <a:xfrm>
                <a:off x="7684232" y="122642"/>
                <a:ext cx="3826885" cy="6735359"/>
              </a:xfrm>
              <a:prstGeom prst="rect">
                <a:avLst/>
              </a:prstGeom>
            </p:spPr>
          </p:pic>
          <p:pic>
            <p:nvPicPr>
              <p:cNvPr id="13" name="Graphic 12">
                <a:extLst>
                  <a:ext uri="{FF2B5EF4-FFF2-40B4-BE49-F238E27FC236}">
                    <a16:creationId xmlns="" xmlns:a16="http://schemas.microsoft.com/office/drawing/2014/main" id="{B2FD07E9-FD44-4F4D-B48A-CB2D72E628F2}"/>
                  </a:ext>
                </a:extLst>
              </p:cNvPr>
              <p:cNvPicPr>
                <a:picLocks noChangeAspect="1"/>
              </p:cNvPicPr>
              <p:nvPr/>
            </p:nvPicPr>
            <p:blipFill rotWithShape="1">
              <a:blip r:embed="rId4">
                <a:extLst>
                  <a:ext uri="{96DAC541-7B7A-43D3-8B79-37D633B846F1}">
                    <asvg:svgBlip xmlns="" xmlns:asvg="http://schemas.microsoft.com/office/drawing/2016/SVG/main" r:embed="rId5"/>
                  </a:ext>
                </a:extLst>
              </a:blip>
              <a:srcRect l="23644" t="23056" r="6670" b="9419"/>
              <a:stretch/>
            </p:blipFill>
            <p:spPr>
              <a:xfrm>
                <a:off x="6466897" y="900452"/>
                <a:ext cx="5044218" cy="6476080"/>
              </a:xfrm>
              <a:prstGeom prst="rect">
                <a:avLst/>
              </a:prstGeom>
            </p:spPr>
          </p:pic>
        </p:grpSp>
      </p:grpSp>
      <p:sp>
        <p:nvSpPr>
          <p:cNvPr id="14"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5"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6" name="Rectangle 27">
            <a:hlinkClick r:id="rId6"/>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17"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3186608437"/>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ullets and image">
    <p:spTree>
      <p:nvGrpSpPr>
        <p:cNvPr id="1" name=""/>
        <p:cNvGrpSpPr/>
        <p:nvPr/>
      </p:nvGrpSpPr>
      <p:grpSpPr>
        <a:xfrm>
          <a:off x="0" y="0"/>
          <a:ext cx="0" cy="0"/>
          <a:chOff x="0" y="0"/>
          <a:chExt cx="0" cy="0"/>
        </a:xfrm>
      </p:grpSpPr>
      <p:pic>
        <p:nvPicPr>
          <p:cNvPr id="7" name="Graphic 6">
            <a:extLst>
              <a:ext uri="{FF2B5EF4-FFF2-40B4-BE49-F238E27FC236}">
                <a16:creationId xmlns="" xmlns:a16="http://schemas.microsoft.com/office/drawing/2014/main" id="{8567D75B-5423-48DB-8633-03391840D131}"/>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a:off x="4800605" y="0"/>
            <a:ext cx="4343399" cy="5902959"/>
          </a:xfrm>
          <a:prstGeom prst="rect">
            <a:avLst/>
          </a:prstGeom>
        </p:spPr>
      </p:pic>
      <p:sp>
        <p:nvSpPr>
          <p:cNvPr id="9" name="Picture Placeholder 17">
            <a:extLst>
              <a:ext uri="{FF2B5EF4-FFF2-40B4-BE49-F238E27FC236}">
                <a16:creationId xmlns="" xmlns:a16="http://schemas.microsoft.com/office/drawing/2014/main" id="{367AB1B6-26E9-4FAE-989E-AB1A5DFB1961}"/>
              </a:ext>
            </a:extLst>
          </p:cNvPr>
          <p:cNvSpPr>
            <a:spLocks noGrp="1"/>
          </p:cNvSpPr>
          <p:nvPr>
            <p:ph type="pic" sz="quarter" idx="10"/>
          </p:nvPr>
        </p:nvSpPr>
        <p:spPr>
          <a:xfrm>
            <a:off x="4713519" y="-1"/>
            <a:ext cx="4430485" cy="6857998"/>
          </a:xfrm>
          <a:prstGeom prst="rect">
            <a:avLst/>
          </a:prstGeom>
          <a:noFill/>
        </p:spPr>
        <p:txBody>
          <a:bodyPr anchor="ctr"/>
          <a:lstStyle>
            <a:lvl1pPr algn="ctr">
              <a:defRPr/>
            </a:lvl1pPr>
          </a:lstStyle>
          <a:p>
            <a:r>
              <a:rPr lang="en-US" smtClean="0"/>
              <a:t>Click icon to add picture</a:t>
            </a:r>
            <a:endParaRPr lang="pt-PT" dirty="0"/>
          </a:p>
        </p:txBody>
      </p:sp>
      <p:sp>
        <p:nvSpPr>
          <p:cNvPr id="8"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4"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313196" y="1430234"/>
            <a:ext cx="4258807"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6" hasCustomPrompt="1"/>
          </p:nvPr>
        </p:nvSpPr>
        <p:spPr>
          <a:xfrm>
            <a:off x="313196" y="3253616"/>
            <a:ext cx="4258807"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Text Placeholder 7">
            <a:extLst>
              <a:ext uri="{FF2B5EF4-FFF2-40B4-BE49-F238E27FC236}">
                <a16:creationId xmlns="" xmlns:a16="http://schemas.microsoft.com/office/drawing/2014/main" id="{9228FC83-C11D-47F2-8BDE-B10D125E5E87}"/>
              </a:ext>
            </a:extLst>
          </p:cNvPr>
          <p:cNvSpPr>
            <a:spLocks noGrp="1"/>
          </p:cNvSpPr>
          <p:nvPr>
            <p:ph type="body" sz="quarter" idx="37" hasCustomPrompt="1"/>
          </p:nvPr>
        </p:nvSpPr>
        <p:spPr>
          <a:xfrm>
            <a:off x="313196" y="5076998"/>
            <a:ext cx="4258807"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9"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4"/>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pic>
        <p:nvPicPr>
          <p:cNvPr id="23"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 xmlns:asvg="http://schemas.microsoft.com/office/drawing/2016/SVG/main" r:embed="rId6"/>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498078981"/>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10" name="Picture Placeholder 17">
            <a:extLst>
              <a:ext uri="{FF2B5EF4-FFF2-40B4-BE49-F238E27FC236}">
                <a16:creationId xmlns="" xmlns:a16="http://schemas.microsoft.com/office/drawing/2014/main" id="{218E0C47-FBAF-440E-A6A0-9D14AE6071F8}"/>
              </a:ext>
            </a:extLst>
          </p:cNvPr>
          <p:cNvSpPr>
            <a:spLocks noGrp="1"/>
          </p:cNvSpPr>
          <p:nvPr>
            <p:ph type="pic" sz="quarter" idx="10"/>
          </p:nvPr>
        </p:nvSpPr>
        <p:spPr>
          <a:xfrm>
            <a:off x="0" y="-1"/>
            <a:ext cx="9144000" cy="6857998"/>
          </a:xfrm>
          <a:prstGeom prst="rect">
            <a:avLst/>
          </a:prstGeom>
          <a:noFill/>
        </p:spPr>
        <p:txBody>
          <a:bodyPr anchor="ctr"/>
          <a:lstStyle>
            <a:lvl1pPr algn="ctr">
              <a:defRPr/>
            </a:lvl1pPr>
          </a:lstStyle>
          <a:p>
            <a:r>
              <a:rPr lang="en-US" smtClean="0"/>
              <a:t>Click icon to add picture</a:t>
            </a:r>
            <a:endParaRPr lang="pt-PT" dirty="0"/>
          </a:p>
        </p:txBody>
      </p:sp>
      <p:sp>
        <p:nvSpPr>
          <p:cNvPr id="14" name="Text Placeholder 7">
            <a:extLst>
              <a:ext uri="{FF2B5EF4-FFF2-40B4-BE49-F238E27FC236}">
                <a16:creationId xmlns="" xmlns:a16="http://schemas.microsoft.com/office/drawing/2014/main" id="{0BF72C50-3F98-41E6-A3C8-32663046C696}"/>
              </a:ext>
            </a:extLst>
          </p:cNvPr>
          <p:cNvSpPr>
            <a:spLocks noGrp="1"/>
          </p:cNvSpPr>
          <p:nvPr>
            <p:ph type="body" sz="quarter" idx="33" hasCustomPrompt="1"/>
          </p:nvPr>
        </p:nvSpPr>
        <p:spPr>
          <a:xfrm>
            <a:off x="5784413" y="404814"/>
            <a:ext cx="2730029" cy="799873"/>
          </a:xfrm>
          <a:prstGeom prst="rect">
            <a:avLst/>
          </a:prstGeom>
        </p:spPr>
        <p:txBody>
          <a:bodyPr>
            <a:noAutofit/>
          </a:bodyPr>
          <a:lstStyle>
            <a:lvl1pPr algn="r">
              <a:lnSpc>
                <a:spcPts val="1800"/>
              </a:lnSpc>
              <a:defRPr sz="1600" b="1">
                <a:solidFill>
                  <a:schemeClr val="accent3"/>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7"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3"/>
            <a:ext cx="523811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6"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313198" y="1430234"/>
            <a:ext cx="2256227" cy="5011014"/>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772663645"/>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Image and Text2 (fixe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E3D2F289-295A-4712-B3F5-6C1E821AF17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43" y="0"/>
            <a:ext cx="9141714" cy="6858000"/>
          </a:xfrm>
          <a:prstGeom prst="rect">
            <a:avLst/>
          </a:prstGeom>
        </p:spPr>
      </p:pic>
      <p:pic>
        <p:nvPicPr>
          <p:cNvPr id="9" name="Graphic 8">
            <a:extLst>
              <a:ext uri="{FF2B5EF4-FFF2-40B4-BE49-F238E27FC236}">
                <a16:creationId xmlns="" xmlns:a16="http://schemas.microsoft.com/office/drawing/2014/main" id="{BEB011C7-5067-4A7D-A5A2-FB9132A5D7A3}"/>
              </a:ext>
            </a:extLst>
          </p:cNvPr>
          <p:cNvPicPr>
            <a:picLocks noChangeAspect="1"/>
          </p:cNvPicPr>
          <p:nvPr userDrawn="1"/>
        </p:nvPicPr>
        <p:blipFill>
          <a:blip r:embed="rId3">
            <a:extLst>
              <a:ext uri="{96DAC541-7B7A-43D3-8B79-37D633B846F1}">
                <asvg:svgBlip xmlns="" xmlns:asvg="http://schemas.microsoft.com/office/drawing/2016/SVG/main" r:embed="rId4"/>
              </a:ext>
            </a:extLst>
          </a:blip>
          <a:srcRect t="45009" r="3903"/>
          <a:stretch>
            <a:fillRect/>
          </a:stretch>
        </p:blipFill>
        <p:spPr>
          <a:xfrm rot="20633129">
            <a:off x="4967593" y="-854950"/>
            <a:ext cx="4284024" cy="3331781"/>
          </a:xfrm>
          <a:custGeom>
            <a:avLst/>
            <a:gdLst>
              <a:gd name="connsiteX0" fmla="*/ 0 w 6455155"/>
              <a:gd name="connsiteY0" fmla="*/ 0 h 3765238"/>
              <a:gd name="connsiteX1" fmla="*/ 6455155 w 6455155"/>
              <a:gd name="connsiteY1" fmla="*/ 1864957 h 3765238"/>
              <a:gd name="connsiteX2" fmla="*/ 5906145 w 6455155"/>
              <a:gd name="connsiteY2" fmla="*/ 3765238 h 3765238"/>
              <a:gd name="connsiteX3" fmla="*/ 2661149 w 6455155"/>
              <a:gd name="connsiteY3" fmla="*/ 3765238 h 3765238"/>
              <a:gd name="connsiteX4" fmla="*/ 0 w 6455155"/>
              <a:gd name="connsiteY4" fmla="*/ 2996406 h 376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55155" h="3765238">
                <a:moveTo>
                  <a:pt x="0" y="0"/>
                </a:moveTo>
                <a:lnTo>
                  <a:pt x="6455155" y="1864957"/>
                </a:lnTo>
                <a:lnTo>
                  <a:pt x="5906145" y="3765238"/>
                </a:lnTo>
                <a:lnTo>
                  <a:pt x="2661149" y="3765238"/>
                </a:lnTo>
                <a:lnTo>
                  <a:pt x="0" y="2996406"/>
                </a:lnTo>
                <a:close/>
              </a:path>
            </a:pathLst>
          </a:custGeom>
        </p:spPr>
      </p:pic>
      <p:sp>
        <p:nvSpPr>
          <p:cNvPr id="14" name="Text Placeholder 7">
            <a:extLst>
              <a:ext uri="{FF2B5EF4-FFF2-40B4-BE49-F238E27FC236}">
                <a16:creationId xmlns="" xmlns:a16="http://schemas.microsoft.com/office/drawing/2014/main" id="{0BF72C50-3F98-41E6-A3C8-32663046C696}"/>
              </a:ext>
            </a:extLst>
          </p:cNvPr>
          <p:cNvSpPr>
            <a:spLocks noGrp="1"/>
          </p:cNvSpPr>
          <p:nvPr>
            <p:ph type="body" sz="quarter" idx="33" hasCustomPrompt="1"/>
          </p:nvPr>
        </p:nvSpPr>
        <p:spPr>
          <a:xfrm>
            <a:off x="5784410" y="251441"/>
            <a:ext cx="2695563" cy="953247"/>
          </a:xfrm>
          <a:prstGeom prst="rect">
            <a:avLst/>
          </a:prstGeom>
        </p:spPr>
        <p:txBody>
          <a:bodyPr>
            <a:noAutofit/>
          </a:bodyPr>
          <a:lstStyle>
            <a:lvl1pPr>
              <a:lnSpc>
                <a:spcPct val="100000"/>
              </a:lnSpc>
              <a:defRPr sz="1600" b="1">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8"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5"/>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6"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3"/>
            <a:ext cx="523811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313198" y="1430234"/>
            <a:ext cx="2256227" cy="5011014"/>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18"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6">
            <a:extLst>
              <a:ext uri="{96DAC541-7B7A-43D3-8B79-37D633B846F1}">
                <asvg:svgBlip xmlns="" xmlns:asvg="http://schemas.microsoft.com/office/drawing/2016/SVG/main" r:embed="rId7"/>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3231864144"/>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userDrawn="1">
  <p:cSld name="Graphs">
    <p:bg>
      <p:bgRef idx="1001">
        <a:schemeClr val="bg1"/>
      </p:bgRef>
    </p:bg>
    <p:spTree>
      <p:nvGrpSpPr>
        <p:cNvPr id="1" name=""/>
        <p:cNvGrpSpPr/>
        <p:nvPr/>
      </p:nvGrpSpPr>
      <p:grpSpPr>
        <a:xfrm>
          <a:off x="0" y="0"/>
          <a:ext cx="0" cy="0"/>
          <a:chOff x="0" y="0"/>
          <a:chExt cx="0" cy="0"/>
        </a:xfrm>
      </p:grpSpPr>
      <p:sp>
        <p:nvSpPr>
          <p:cNvPr id="19" name="Chart Placeholder 18">
            <a:extLst>
              <a:ext uri="{FF2B5EF4-FFF2-40B4-BE49-F238E27FC236}">
                <a16:creationId xmlns="" xmlns:a16="http://schemas.microsoft.com/office/drawing/2014/main" id="{1B2F5493-6162-4AC0-BA43-8D7A7C0FA263}"/>
              </a:ext>
            </a:extLst>
          </p:cNvPr>
          <p:cNvSpPr>
            <a:spLocks noGrp="1"/>
          </p:cNvSpPr>
          <p:nvPr>
            <p:ph type="chart" sz="quarter" idx="44"/>
          </p:nvPr>
        </p:nvSpPr>
        <p:spPr>
          <a:xfrm>
            <a:off x="305991" y="1873622"/>
            <a:ext cx="4157663" cy="3571601"/>
          </a:xfrm>
          <a:prstGeom prst="rect">
            <a:avLst/>
          </a:prstGeom>
        </p:spPr>
        <p:txBody>
          <a:bodyPr anchor="ctr"/>
          <a:lstStyle>
            <a:lvl1pPr marL="0" indent="0" algn="ctr">
              <a:buNone/>
              <a:defRPr sz="2000"/>
            </a:lvl1pPr>
          </a:lstStyle>
          <a:p>
            <a:r>
              <a:rPr lang="en-US" smtClean="0"/>
              <a:t>Click icon to add chart</a:t>
            </a:r>
            <a:endParaRPr lang="pt-PT"/>
          </a:p>
        </p:txBody>
      </p:sp>
      <p:sp>
        <p:nvSpPr>
          <p:cNvPr id="14" name="Text Placeholder 29">
            <a:extLst>
              <a:ext uri="{FF2B5EF4-FFF2-40B4-BE49-F238E27FC236}">
                <a16:creationId xmlns="" xmlns:a16="http://schemas.microsoft.com/office/drawing/2014/main" id="{DC134CF2-DCA0-414B-81CC-1ED54BE2F760}"/>
              </a:ext>
            </a:extLst>
          </p:cNvPr>
          <p:cNvSpPr>
            <a:spLocks noGrp="1"/>
          </p:cNvSpPr>
          <p:nvPr>
            <p:ph type="body" sz="quarter" idx="41" hasCustomPrompt="1"/>
          </p:nvPr>
        </p:nvSpPr>
        <p:spPr>
          <a:xfrm>
            <a:off x="305991" y="5575682"/>
            <a:ext cx="4157663" cy="877506"/>
          </a:xfrm>
          <a:prstGeom prst="rect">
            <a:avLst/>
          </a:prstGeom>
        </p:spPr>
        <p:txBody>
          <a:bodyPr>
            <a:noAutofit/>
          </a:bodyPr>
          <a:lstStyle>
            <a:lvl1pPr marL="0" indent="0" algn="l">
              <a:lnSpc>
                <a:spcPts val="1600"/>
              </a:lnSpc>
              <a:spcBef>
                <a:spcPts val="0"/>
              </a:spcBef>
              <a:spcAft>
                <a:spcPts val="0"/>
              </a:spcAft>
              <a:buNone/>
              <a:defRPr sz="14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5" name="Text Placeholder 29">
            <a:extLst>
              <a:ext uri="{FF2B5EF4-FFF2-40B4-BE49-F238E27FC236}">
                <a16:creationId xmlns="" xmlns:a16="http://schemas.microsoft.com/office/drawing/2014/main" id="{241682F5-54EB-4F26-976E-B5536318DE43}"/>
              </a:ext>
            </a:extLst>
          </p:cNvPr>
          <p:cNvSpPr>
            <a:spLocks noGrp="1"/>
          </p:cNvSpPr>
          <p:nvPr>
            <p:ph type="body" sz="quarter" idx="42" hasCustomPrompt="1"/>
          </p:nvPr>
        </p:nvSpPr>
        <p:spPr>
          <a:xfrm>
            <a:off x="4680358" y="5575682"/>
            <a:ext cx="4157663" cy="877506"/>
          </a:xfrm>
          <a:prstGeom prst="rect">
            <a:avLst/>
          </a:prstGeom>
        </p:spPr>
        <p:txBody>
          <a:bodyPr>
            <a:noAutofit/>
          </a:bodyPr>
          <a:lstStyle>
            <a:lvl1pPr marL="0" indent="0" algn="l">
              <a:lnSpc>
                <a:spcPts val="1600"/>
              </a:lnSpc>
              <a:spcBef>
                <a:spcPts val="0"/>
              </a:spcBef>
              <a:spcAft>
                <a:spcPts val="0"/>
              </a:spcAft>
              <a:buNone/>
              <a:defRPr sz="14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6" name="Text Placeholder 4">
            <a:extLst>
              <a:ext uri="{FF2B5EF4-FFF2-40B4-BE49-F238E27FC236}">
                <a16:creationId xmlns="" xmlns:a16="http://schemas.microsoft.com/office/drawing/2014/main" id="{18921889-E5F8-4A95-B87D-B8F70F301EBF}"/>
              </a:ext>
            </a:extLst>
          </p:cNvPr>
          <p:cNvSpPr>
            <a:spLocks noGrp="1"/>
          </p:cNvSpPr>
          <p:nvPr>
            <p:ph type="body" sz="quarter" idx="29" hasCustomPrompt="1"/>
          </p:nvPr>
        </p:nvSpPr>
        <p:spPr>
          <a:xfrm>
            <a:off x="305991" y="1425222"/>
            <a:ext cx="4157663" cy="412363"/>
          </a:xfrm>
          <a:prstGeom prst="rect">
            <a:avLst/>
          </a:prstGeom>
          <a:noFill/>
        </p:spPr>
        <p:txBody>
          <a:bodyPr anchor="ctr">
            <a:noAutofit/>
          </a:bodyPr>
          <a:lstStyle>
            <a:lvl1pPr marL="0" indent="0" algn="l">
              <a:lnSpc>
                <a:spcPts val="1800"/>
              </a:lnSpc>
              <a:buNone/>
              <a:defRPr sz="1600" b="1">
                <a:solidFill>
                  <a:srgbClr val="2C004B"/>
                </a:solidFill>
              </a:defRPr>
            </a:lvl1pPr>
            <a:lvl2pPr>
              <a:defRPr sz="1400"/>
            </a:lvl2pPr>
            <a:lvl3pPr>
              <a:defRPr sz="1200"/>
            </a:lvl3pPr>
            <a:lvl4pPr>
              <a:defRPr sz="1100"/>
            </a:lvl4pPr>
            <a:lvl5pPr>
              <a:defRPr sz="1100"/>
            </a:lvl5pPr>
          </a:lstStyle>
          <a:p>
            <a:pPr lvl="0"/>
            <a:r>
              <a:rPr lang="en-US" dirty="0"/>
              <a:t>Click to add chart title</a:t>
            </a:r>
          </a:p>
        </p:txBody>
      </p:sp>
      <p:sp>
        <p:nvSpPr>
          <p:cNvPr id="17" name="Text Placeholder 4">
            <a:extLst>
              <a:ext uri="{FF2B5EF4-FFF2-40B4-BE49-F238E27FC236}">
                <a16:creationId xmlns="" xmlns:a16="http://schemas.microsoft.com/office/drawing/2014/main" id="{4C8F9222-BEA9-4C98-B166-CE84A4373ABB}"/>
              </a:ext>
            </a:extLst>
          </p:cNvPr>
          <p:cNvSpPr>
            <a:spLocks noGrp="1"/>
          </p:cNvSpPr>
          <p:nvPr>
            <p:ph type="body" sz="quarter" idx="43" hasCustomPrompt="1"/>
          </p:nvPr>
        </p:nvSpPr>
        <p:spPr>
          <a:xfrm>
            <a:off x="4680351" y="1425222"/>
            <a:ext cx="4157663" cy="412363"/>
          </a:xfrm>
          <a:prstGeom prst="rect">
            <a:avLst/>
          </a:prstGeom>
          <a:noFill/>
        </p:spPr>
        <p:txBody>
          <a:bodyPr anchor="ctr">
            <a:noAutofit/>
          </a:bodyPr>
          <a:lstStyle>
            <a:lvl1pPr marL="0" indent="0" algn="l">
              <a:lnSpc>
                <a:spcPts val="1800"/>
              </a:lnSpc>
              <a:buNone/>
              <a:defRPr sz="1600" b="1">
                <a:solidFill>
                  <a:srgbClr val="2C004B"/>
                </a:solidFill>
              </a:defRPr>
            </a:lvl1pPr>
            <a:lvl2pPr>
              <a:defRPr sz="1400"/>
            </a:lvl2pPr>
            <a:lvl3pPr>
              <a:defRPr sz="1200"/>
            </a:lvl3pPr>
            <a:lvl4pPr>
              <a:defRPr sz="1100"/>
            </a:lvl4pPr>
            <a:lvl5pPr>
              <a:defRPr sz="1100"/>
            </a:lvl5pPr>
          </a:lstStyle>
          <a:p>
            <a:pPr lvl="0"/>
            <a:r>
              <a:rPr lang="en-US" dirty="0"/>
              <a:t>Click to add chart title</a:t>
            </a:r>
          </a:p>
        </p:txBody>
      </p:sp>
      <p:sp>
        <p:nvSpPr>
          <p:cNvPr id="20" name="Chart Placeholder 18">
            <a:extLst>
              <a:ext uri="{FF2B5EF4-FFF2-40B4-BE49-F238E27FC236}">
                <a16:creationId xmlns="" xmlns:a16="http://schemas.microsoft.com/office/drawing/2014/main" id="{23451635-CE35-4FCF-AE8B-C697D2EF714F}"/>
              </a:ext>
            </a:extLst>
          </p:cNvPr>
          <p:cNvSpPr>
            <a:spLocks noGrp="1"/>
          </p:cNvSpPr>
          <p:nvPr>
            <p:ph type="chart" sz="quarter" idx="45"/>
          </p:nvPr>
        </p:nvSpPr>
        <p:spPr>
          <a:xfrm>
            <a:off x="4680351" y="1873622"/>
            <a:ext cx="4157663" cy="3571601"/>
          </a:xfrm>
          <a:prstGeom prst="rect">
            <a:avLst/>
          </a:prstGeom>
        </p:spPr>
        <p:txBody>
          <a:bodyPr anchor="ctr"/>
          <a:lstStyle>
            <a:lvl1pPr marL="0" indent="0" algn="ctr">
              <a:buNone/>
              <a:defRPr sz="2000"/>
            </a:lvl1pPr>
          </a:lstStyle>
          <a:p>
            <a:r>
              <a:rPr lang="en-US" smtClean="0"/>
              <a:t>Click icon to add chart</a:t>
            </a:r>
            <a:endParaRPr lang="pt-PT"/>
          </a:p>
        </p:txBody>
      </p:sp>
      <p:sp>
        <p:nvSpPr>
          <p:cNvPr id="9" name="Title Placeholder 1">
            <a:extLst>
              <a:ext uri="{FF2B5EF4-FFF2-40B4-BE49-F238E27FC236}">
                <a16:creationId xmlns="" xmlns:a16="http://schemas.microsoft.com/office/drawing/2014/main" id="{552BBB0A-405D-419D-8BD5-EC8D9F84B795}"/>
              </a:ext>
            </a:extLst>
          </p:cNvPr>
          <p:cNvSpPr txBox="1">
            <a:spLocks/>
          </p:cNvSpPr>
          <p:nvPr userDrawn="1"/>
        </p:nvSpPr>
        <p:spPr>
          <a:xfrm>
            <a:off x="305992" y="404813"/>
            <a:ext cx="8208447" cy="863600"/>
          </a:xfrm>
          <a:prstGeom prst="rect">
            <a:avLst/>
          </a:prstGeom>
        </p:spPr>
        <p:txBody>
          <a:bodyPr vert="horz" lIns="0" tIns="0" rIns="0" bIns="0" rtlCol="0" anchor="t">
            <a:normAutofit/>
          </a:bodyPr>
          <a:lstStyle>
            <a:lvl1pPr algn="l" defTabSz="914400" rtl="0" eaLnBrk="1" latinLnBrk="0" hangingPunct="1">
              <a:lnSpc>
                <a:spcPct val="90000"/>
              </a:lnSpc>
              <a:spcBef>
                <a:spcPct val="0"/>
              </a:spcBef>
              <a:buNone/>
              <a:defRPr lang="pt-PT" sz="2600" kern="1200" dirty="0">
                <a:solidFill>
                  <a:schemeClr val="tx2"/>
                </a:solidFill>
                <a:latin typeface="+mj-lt"/>
                <a:ea typeface="+mj-ea"/>
                <a:cs typeface="+mj-cs"/>
              </a:defRPr>
            </a:lvl1pPr>
          </a:lstStyle>
          <a:p>
            <a:pPr>
              <a:lnSpc>
                <a:spcPts val="3000"/>
              </a:lnSpc>
            </a:pPr>
            <a:r>
              <a:rPr lang="en-US"/>
              <a:t>Click to add title</a:t>
            </a:r>
          </a:p>
        </p:txBody>
      </p:sp>
      <p:sp>
        <p:nvSpPr>
          <p:cNvPr id="11"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2"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2"/>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pic>
        <p:nvPicPr>
          <p:cNvPr id="21"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3578776965"/>
      </p:ext>
    </p:extLst>
  </p:cSld>
  <p:clrMapOvr>
    <a:overrideClrMapping bg1="lt1" tx1="dk1" bg2="lt2" tx2="dk2" accent1="accent1" accent2="accent2" accent3="accent3" accent4="accent4" accent5="accent5" accent6="accent6" hlink="hlink" folHlink="folHlink"/>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Pie chart">
    <p:spTree>
      <p:nvGrpSpPr>
        <p:cNvPr id="1" name=""/>
        <p:cNvGrpSpPr/>
        <p:nvPr/>
      </p:nvGrpSpPr>
      <p:grpSpPr>
        <a:xfrm>
          <a:off x="0" y="0"/>
          <a:ext cx="0" cy="0"/>
          <a:chOff x="0" y="0"/>
          <a:chExt cx="0" cy="0"/>
        </a:xfrm>
      </p:grpSpPr>
      <p:sp>
        <p:nvSpPr>
          <p:cNvPr id="23" name="Rectangle 22">
            <a:extLst>
              <a:ext uri="{FF2B5EF4-FFF2-40B4-BE49-F238E27FC236}">
                <a16:creationId xmlns="" xmlns:a16="http://schemas.microsoft.com/office/drawing/2014/main" id="{1F7E5A44-800E-4E01-9E39-BE8EDB371110}"/>
              </a:ext>
            </a:extLst>
          </p:cNvPr>
          <p:cNvSpPr/>
          <p:nvPr userDrawn="1"/>
        </p:nvSpPr>
        <p:spPr>
          <a:xfrm>
            <a:off x="5015447" y="0"/>
            <a:ext cx="4128557"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Text Placeholder 29">
            <a:extLst>
              <a:ext uri="{FF2B5EF4-FFF2-40B4-BE49-F238E27FC236}">
                <a16:creationId xmlns="" xmlns:a16="http://schemas.microsoft.com/office/drawing/2014/main" id="{115E9009-AF96-42B6-BF89-DC5FFB888C93}"/>
              </a:ext>
            </a:extLst>
          </p:cNvPr>
          <p:cNvSpPr>
            <a:spLocks noGrp="1"/>
          </p:cNvSpPr>
          <p:nvPr>
            <p:ph type="body" sz="quarter" idx="42" hasCustomPrompt="1"/>
          </p:nvPr>
        </p:nvSpPr>
        <p:spPr>
          <a:xfrm>
            <a:off x="5309283" y="1423736"/>
            <a:ext cx="3528731" cy="2801255"/>
          </a:xfrm>
          <a:prstGeom prst="rect">
            <a:avLst/>
          </a:prstGeom>
        </p:spPr>
        <p:txBody>
          <a:bodyPr vert="horz" lIns="0" tIns="0" rIns="0" bIns="0" rtlCol="0">
            <a:noAutofit/>
          </a:bodyPr>
          <a:lstStyle>
            <a:lvl1pPr>
              <a:defRPr lang="en-US" sz="1400" dirty="0"/>
            </a:lvl1pPr>
          </a:lstStyle>
          <a:p>
            <a:pPr lvl="0">
              <a:lnSpc>
                <a:spcPts val="1600"/>
              </a:lnSpc>
              <a:spcAft>
                <a:spcPts val="0"/>
              </a:spcAft>
            </a:pPr>
            <a:r>
              <a:rPr lang="en-US" dirty="0"/>
              <a:t>Click to insert text</a:t>
            </a:r>
          </a:p>
        </p:txBody>
      </p:sp>
      <p:sp>
        <p:nvSpPr>
          <p:cNvPr id="24" name="Text Placeholder 29">
            <a:extLst>
              <a:ext uri="{FF2B5EF4-FFF2-40B4-BE49-F238E27FC236}">
                <a16:creationId xmlns="" xmlns:a16="http://schemas.microsoft.com/office/drawing/2014/main" id="{72FA0387-E1A9-4FE6-B909-3C397FF8EDBE}"/>
              </a:ext>
            </a:extLst>
          </p:cNvPr>
          <p:cNvSpPr>
            <a:spLocks noGrp="1"/>
          </p:cNvSpPr>
          <p:nvPr>
            <p:ph type="body" sz="quarter" idx="44" hasCustomPrompt="1"/>
          </p:nvPr>
        </p:nvSpPr>
        <p:spPr>
          <a:xfrm>
            <a:off x="6046622" y="5568661"/>
            <a:ext cx="1925807" cy="333830"/>
          </a:xfrm>
          <a:prstGeom prst="rect">
            <a:avLst/>
          </a:prstGeom>
        </p:spPr>
        <p:txBody>
          <a:bodyPr anchor="ctr">
            <a:noAutofit/>
          </a:bodyPr>
          <a:lstStyle>
            <a:lvl1pPr marL="0" indent="0" algn="ctr">
              <a:lnSpc>
                <a:spcPts val="1600"/>
              </a:lnSpc>
              <a:spcBef>
                <a:spcPts val="0"/>
              </a:spcBef>
              <a:buNone/>
              <a:defRPr sz="1400" b="1">
                <a:solidFill>
                  <a:schemeClr val="accent2"/>
                </a:solidFill>
              </a:defRPr>
            </a:lvl1pPr>
            <a:lvl2pPr algn="ctr">
              <a:defRPr/>
            </a:lvl2pPr>
            <a:lvl3pPr algn="ctr">
              <a:defRPr/>
            </a:lvl3pPr>
            <a:lvl4pPr algn="ctr">
              <a:defRPr/>
            </a:lvl4pPr>
            <a:lvl5pPr algn="ctr">
              <a:defRPr/>
            </a:lvl5pPr>
          </a:lstStyle>
          <a:p>
            <a:pPr lvl="0"/>
            <a:r>
              <a:rPr lang="en-US" dirty="0"/>
              <a:t>Insert text data</a:t>
            </a:r>
          </a:p>
        </p:txBody>
      </p:sp>
      <p:sp>
        <p:nvSpPr>
          <p:cNvPr id="26" name="Text Placeholder 29">
            <a:extLst>
              <a:ext uri="{FF2B5EF4-FFF2-40B4-BE49-F238E27FC236}">
                <a16:creationId xmlns="" xmlns:a16="http://schemas.microsoft.com/office/drawing/2014/main" id="{932FA6D2-DCA0-45C9-81B6-5EC52C969F94}"/>
              </a:ext>
            </a:extLst>
          </p:cNvPr>
          <p:cNvSpPr>
            <a:spLocks noGrp="1"/>
          </p:cNvSpPr>
          <p:nvPr>
            <p:ph type="body" sz="quarter" idx="45" hasCustomPrompt="1"/>
          </p:nvPr>
        </p:nvSpPr>
        <p:spPr>
          <a:xfrm>
            <a:off x="6046617" y="4581137"/>
            <a:ext cx="1925808" cy="983347"/>
          </a:xfrm>
          <a:prstGeom prst="rect">
            <a:avLst/>
          </a:prstGeom>
        </p:spPr>
        <p:txBody>
          <a:bodyPr anchor="ctr">
            <a:noAutofit/>
          </a:bodyPr>
          <a:lstStyle>
            <a:lvl1pPr marL="0" indent="0" algn="ctr">
              <a:lnSpc>
                <a:spcPts val="3200"/>
              </a:lnSpc>
              <a:spcBef>
                <a:spcPts val="0"/>
              </a:spcBef>
              <a:spcAft>
                <a:spcPts val="0"/>
              </a:spcAft>
              <a:buNone/>
              <a:defRPr sz="2600" b="1">
                <a:solidFill>
                  <a:srgbClr val="2B0A3D"/>
                </a:solidFill>
              </a:defRPr>
            </a:lvl1pPr>
            <a:lvl2pPr algn="ctr">
              <a:defRPr/>
            </a:lvl2pPr>
            <a:lvl3pPr algn="ctr">
              <a:defRPr/>
            </a:lvl3pPr>
            <a:lvl4pPr algn="ctr">
              <a:defRPr/>
            </a:lvl4pPr>
            <a:lvl5pPr algn="ctr">
              <a:defRPr/>
            </a:lvl5pPr>
          </a:lstStyle>
          <a:p>
            <a:pPr lvl="0"/>
            <a:r>
              <a:rPr lang="en-US" dirty="0"/>
              <a:t>Nº</a:t>
            </a:r>
          </a:p>
        </p:txBody>
      </p:sp>
      <p:sp>
        <p:nvSpPr>
          <p:cNvPr id="10"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1"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4"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2" y="404813"/>
            <a:ext cx="820844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5" name="Chart Placeholder 18">
            <a:extLst>
              <a:ext uri="{FF2B5EF4-FFF2-40B4-BE49-F238E27FC236}">
                <a16:creationId xmlns="" xmlns:a16="http://schemas.microsoft.com/office/drawing/2014/main" id="{1B2F5493-6162-4AC0-BA43-8D7A7C0FA263}"/>
              </a:ext>
            </a:extLst>
          </p:cNvPr>
          <p:cNvSpPr>
            <a:spLocks noGrp="1"/>
          </p:cNvSpPr>
          <p:nvPr>
            <p:ph type="chart" sz="quarter" idx="46"/>
          </p:nvPr>
        </p:nvSpPr>
        <p:spPr>
          <a:xfrm>
            <a:off x="305991" y="1873622"/>
            <a:ext cx="4157663" cy="3571601"/>
          </a:xfrm>
          <a:prstGeom prst="rect">
            <a:avLst/>
          </a:prstGeom>
        </p:spPr>
        <p:txBody>
          <a:bodyPr anchor="ctr"/>
          <a:lstStyle>
            <a:lvl1pPr marL="0" indent="0" algn="ctr">
              <a:buNone/>
              <a:defRPr sz="2000"/>
            </a:lvl1pPr>
          </a:lstStyle>
          <a:p>
            <a:r>
              <a:rPr lang="en-US" smtClean="0"/>
              <a:t>Click icon to add chart</a:t>
            </a:r>
            <a:endParaRPr lang="pt-PT"/>
          </a:p>
        </p:txBody>
      </p:sp>
      <p:sp>
        <p:nvSpPr>
          <p:cNvPr id="17" name="Text Placeholder 29">
            <a:extLst>
              <a:ext uri="{FF2B5EF4-FFF2-40B4-BE49-F238E27FC236}">
                <a16:creationId xmlns="" xmlns:a16="http://schemas.microsoft.com/office/drawing/2014/main" id="{DC134CF2-DCA0-414B-81CC-1ED54BE2F760}"/>
              </a:ext>
            </a:extLst>
          </p:cNvPr>
          <p:cNvSpPr>
            <a:spLocks noGrp="1"/>
          </p:cNvSpPr>
          <p:nvPr>
            <p:ph type="body" sz="quarter" idx="47" hasCustomPrompt="1"/>
          </p:nvPr>
        </p:nvSpPr>
        <p:spPr>
          <a:xfrm>
            <a:off x="305991" y="5575682"/>
            <a:ext cx="4157663" cy="877506"/>
          </a:xfrm>
          <a:prstGeom prst="rect">
            <a:avLst/>
          </a:prstGeom>
        </p:spPr>
        <p:txBody>
          <a:bodyPr>
            <a:noAutofit/>
          </a:bodyPr>
          <a:lstStyle>
            <a:lvl1pPr marL="0" indent="0" algn="l">
              <a:lnSpc>
                <a:spcPts val="1600"/>
              </a:lnSpc>
              <a:spcBef>
                <a:spcPts val="0"/>
              </a:spcBef>
              <a:spcAft>
                <a:spcPts val="0"/>
              </a:spcAft>
              <a:buNone/>
              <a:defRPr sz="14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22" name="Text Placeholder 4">
            <a:extLst>
              <a:ext uri="{FF2B5EF4-FFF2-40B4-BE49-F238E27FC236}">
                <a16:creationId xmlns="" xmlns:a16="http://schemas.microsoft.com/office/drawing/2014/main" id="{18921889-E5F8-4A95-B87D-B8F70F301EBF}"/>
              </a:ext>
            </a:extLst>
          </p:cNvPr>
          <p:cNvSpPr>
            <a:spLocks noGrp="1"/>
          </p:cNvSpPr>
          <p:nvPr>
            <p:ph type="body" sz="quarter" idx="29" hasCustomPrompt="1"/>
          </p:nvPr>
        </p:nvSpPr>
        <p:spPr>
          <a:xfrm>
            <a:off x="305991" y="1425222"/>
            <a:ext cx="4157663" cy="412363"/>
          </a:xfrm>
          <a:prstGeom prst="rect">
            <a:avLst/>
          </a:prstGeom>
          <a:noFill/>
        </p:spPr>
        <p:txBody>
          <a:bodyPr anchor="ctr">
            <a:noAutofit/>
          </a:bodyPr>
          <a:lstStyle>
            <a:lvl1pPr marL="0" indent="0" algn="l">
              <a:lnSpc>
                <a:spcPts val="1800"/>
              </a:lnSpc>
              <a:buNone/>
              <a:defRPr sz="1600" b="1">
                <a:solidFill>
                  <a:srgbClr val="2C004B"/>
                </a:solidFill>
              </a:defRPr>
            </a:lvl1pPr>
            <a:lvl2pPr>
              <a:defRPr sz="1400"/>
            </a:lvl2pPr>
            <a:lvl3pPr>
              <a:defRPr sz="1200"/>
            </a:lvl3pPr>
            <a:lvl4pPr>
              <a:defRPr sz="1100"/>
            </a:lvl4pPr>
            <a:lvl5pPr>
              <a:defRPr sz="1100"/>
            </a:lvl5pPr>
          </a:lstStyle>
          <a:p>
            <a:pPr lvl="0"/>
            <a:r>
              <a:rPr lang="en-US" dirty="0"/>
              <a:t>Click to add chart title</a:t>
            </a:r>
          </a:p>
        </p:txBody>
      </p:sp>
    </p:spTree>
    <p:extLst>
      <p:ext uri="{BB962C8B-B14F-4D97-AF65-F5344CB8AC3E}">
        <p14:creationId xmlns:p14="http://schemas.microsoft.com/office/powerpoint/2010/main" val="1028905562"/>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18" name="Table Placeholder 17">
            <a:extLst>
              <a:ext uri="{FF2B5EF4-FFF2-40B4-BE49-F238E27FC236}">
                <a16:creationId xmlns="" xmlns:a16="http://schemas.microsoft.com/office/drawing/2014/main" id="{DE5ADCF6-0F9C-4198-AF3A-A4ABB710EACA}"/>
              </a:ext>
            </a:extLst>
          </p:cNvPr>
          <p:cNvSpPr>
            <a:spLocks noGrp="1"/>
          </p:cNvSpPr>
          <p:nvPr>
            <p:ph type="tbl" sz="quarter" idx="10"/>
          </p:nvPr>
        </p:nvSpPr>
        <p:spPr>
          <a:xfrm>
            <a:off x="305995" y="2216150"/>
            <a:ext cx="8532019" cy="4237038"/>
          </a:xfrm>
          <a:prstGeom prst="rect">
            <a:avLst/>
          </a:prstGeom>
        </p:spPr>
        <p:txBody>
          <a:bodyPr anchor="ctr"/>
          <a:lstStyle>
            <a:lvl1pPr marL="0" indent="0" algn="ctr">
              <a:buNone/>
              <a:defRPr/>
            </a:lvl1pPr>
          </a:lstStyle>
          <a:p>
            <a:r>
              <a:rPr lang="en-US" smtClean="0"/>
              <a:t>Click icon to add table</a:t>
            </a:r>
            <a:endParaRPr lang="pt-PT"/>
          </a:p>
        </p:txBody>
      </p:sp>
      <p:sp>
        <p:nvSpPr>
          <p:cNvPr id="5"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0"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2" y="404813"/>
            <a:ext cx="820844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1" name="Text Placeholder 29">
            <a:extLst>
              <a:ext uri="{FF2B5EF4-FFF2-40B4-BE49-F238E27FC236}">
                <a16:creationId xmlns="" xmlns:a16="http://schemas.microsoft.com/office/drawing/2014/main" id="{678A8DFD-FC6D-4FCC-9590-B07A391242A9}"/>
              </a:ext>
            </a:extLst>
          </p:cNvPr>
          <p:cNvSpPr>
            <a:spLocks noGrp="1"/>
          </p:cNvSpPr>
          <p:nvPr>
            <p:ph type="body" sz="quarter" idx="16" hasCustomPrompt="1"/>
          </p:nvPr>
        </p:nvSpPr>
        <p:spPr>
          <a:xfrm>
            <a:off x="305992" y="1268422"/>
            <a:ext cx="8208447" cy="504403"/>
          </a:xfrm>
          <a:prstGeom prst="rect">
            <a:avLst/>
          </a:prstGeom>
        </p:spPr>
        <p:txBody>
          <a:bodyPr>
            <a:noAutofit/>
          </a:bodyPr>
          <a:lstStyle>
            <a:lvl1pPr marL="0" indent="0" algn="l">
              <a:lnSpc>
                <a:spcPts val="1400"/>
              </a:lnSpc>
              <a:spcBef>
                <a:spcPts val="0"/>
              </a:spcBef>
              <a:spcAft>
                <a:spcPts val="0"/>
              </a:spcAft>
              <a:buNone/>
              <a:defRPr sz="1200" baseline="0"/>
            </a:lvl1pPr>
            <a:lvl2pPr algn="ctr">
              <a:defRPr/>
            </a:lvl2pPr>
            <a:lvl3pPr algn="ctr">
              <a:defRPr/>
            </a:lvl3pPr>
            <a:lvl4pPr algn="ctr">
              <a:defRPr/>
            </a:lvl4pPr>
            <a:lvl5pPr algn="ctr">
              <a:defRPr/>
            </a:lvl5pPr>
          </a:lstStyle>
          <a:p>
            <a:pPr lvl="0"/>
            <a:r>
              <a:rPr lang="en-US" dirty="0"/>
              <a:t>SmartArt graphic</a:t>
            </a:r>
          </a:p>
        </p:txBody>
      </p:sp>
    </p:spTree>
    <p:extLst>
      <p:ext uri="{BB962C8B-B14F-4D97-AF65-F5344CB8AC3E}">
        <p14:creationId xmlns:p14="http://schemas.microsoft.com/office/powerpoint/2010/main" val="722598429"/>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userDrawn="1">
  <p:cSld name="Two Pie Charts">
    <p:spTree>
      <p:nvGrpSpPr>
        <p:cNvPr id="1" name=""/>
        <p:cNvGrpSpPr/>
        <p:nvPr/>
      </p:nvGrpSpPr>
      <p:grpSpPr>
        <a:xfrm>
          <a:off x="0" y="0"/>
          <a:ext cx="0" cy="0"/>
          <a:chOff x="0" y="0"/>
          <a:chExt cx="0" cy="0"/>
        </a:xfrm>
      </p:grpSpPr>
      <p:sp>
        <p:nvSpPr>
          <p:cNvPr id="9" name="Oval 20">
            <a:extLst>
              <a:ext uri="{FF2B5EF4-FFF2-40B4-BE49-F238E27FC236}">
                <a16:creationId xmlns="" xmlns:a16="http://schemas.microsoft.com/office/drawing/2014/main" id="{C2900546-43C2-48AA-9FD6-CFB7317713BE}"/>
              </a:ext>
            </a:extLst>
          </p:cNvPr>
          <p:cNvSpPr/>
          <p:nvPr userDrawn="1"/>
        </p:nvSpPr>
        <p:spPr>
          <a:xfrm>
            <a:off x="5338679" y="2288704"/>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10" name="Oval 20">
            <a:extLst>
              <a:ext uri="{FF2B5EF4-FFF2-40B4-BE49-F238E27FC236}">
                <a16:creationId xmlns="" xmlns:a16="http://schemas.microsoft.com/office/drawing/2014/main" id="{83825B1A-06E4-4C1E-B67C-4D1E98B779D1}"/>
              </a:ext>
            </a:extLst>
          </p:cNvPr>
          <p:cNvSpPr/>
          <p:nvPr userDrawn="1"/>
        </p:nvSpPr>
        <p:spPr>
          <a:xfrm>
            <a:off x="5392685" y="2239576"/>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13" name="Text Placeholder 4">
            <a:extLst>
              <a:ext uri="{FF2B5EF4-FFF2-40B4-BE49-F238E27FC236}">
                <a16:creationId xmlns="" xmlns:a16="http://schemas.microsoft.com/office/drawing/2014/main" id="{82456803-4762-4833-8006-A78AED12ACE0}"/>
              </a:ext>
            </a:extLst>
          </p:cNvPr>
          <p:cNvSpPr>
            <a:spLocks noGrp="1"/>
          </p:cNvSpPr>
          <p:nvPr userDrawn="1">
            <p:ph type="body" sz="quarter" idx="29" hasCustomPrompt="1"/>
          </p:nvPr>
        </p:nvSpPr>
        <p:spPr>
          <a:xfrm>
            <a:off x="307185" y="1412883"/>
            <a:ext cx="4156469" cy="486567"/>
          </a:xfrm>
          <a:prstGeom prst="rect">
            <a:avLst/>
          </a:prstGeom>
          <a:noFill/>
        </p:spPr>
        <p:txBody>
          <a:bodyPr anchor="ctr">
            <a:noAutofit/>
          </a:bodyPr>
          <a:lstStyle>
            <a:lvl1pPr algn="ctr">
              <a:defRPr sz="1800" b="0">
                <a:solidFill>
                  <a:srgbClr val="2C004B"/>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7" name="Chart Placeholder 14">
            <a:extLst>
              <a:ext uri="{FF2B5EF4-FFF2-40B4-BE49-F238E27FC236}">
                <a16:creationId xmlns="" xmlns:a16="http://schemas.microsoft.com/office/drawing/2014/main" id="{CA3C8FD6-BDBD-4D5B-A245-98D5506C7923}"/>
              </a:ext>
            </a:extLst>
          </p:cNvPr>
          <p:cNvSpPr>
            <a:spLocks noGrp="1"/>
          </p:cNvSpPr>
          <p:nvPr userDrawn="1">
            <p:ph type="chart" sz="quarter" idx="32"/>
          </p:nvPr>
        </p:nvSpPr>
        <p:spPr>
          <a:xfrm>
            <a:off x="4680351" y="2239576"/>
            <a:ext cx="4157663" cy="3499170"/>
          </a:xfrm>
          <a:prstGeom prst="rect">
            <a:avLst/>
          </a:prstGeom>
        </p:spPr>
        <p:txBody>
          <a:bodyPr anchor="ctr"/>
          <a:lstStyle>
            <a:lvl1pPr algn="ctr">
              <a:defRPr/>
            </a:lvl1pPr>
          </a:lstStyle>
          <a:p>
            <a:r>
              <a:rPr lang="en-US" smtClean="0"/>
              <a:t>Click icon to add chart</a:t>
            </a:r>
            <a:endParaRPr lang="pt-PT"/>
          </a:p>
        </p:txBody>
      </p:sp>
      <p:sp>
        <p:nvSpPr>
          <p:cNvPr id="11"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2"/>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0" name="Title Placeholder 1">
            <a:extLst>
              <a:ext uri="{FF2B5EF4-FFF2-40B4-BE49-F238E27FC236}">
                <a16:creationId xmlns="" xmlns:a16="http://schemas.microsoft.com/office/drawing/2014/main" id="{552BBB0A-405D-419D-8BD5-EC8D9F84B795}"/>
              </a:ext>
            </a:extLst>
          </p:cNvPr>
          <p:cNvSpPr>
            <a:spLocks noGrp="1"/>
          </p:cNvSpPr>
          <p:nvPr userDrawn="1">
            <p:ph type="title" hasCustomPrompt="1"/>
          </p:nvPr>
        </p:nvSpPr>
        <p:spPr>
          <a:xfrm>
            <a:off x="305992" y="404813"/>
            <a:ext cx="8208447"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22" name="Text Placeholder 4">
            <a:extLst>
              <a:ext uri="{FF2B5EF4-FFF2-40B4-BE49-F238E27FC236}">
                <a16:creationId xmlns="" xmlns:a16="http://schemas.microsoft.com/office/drawing/2014/main" id="{82456803-4762-4833-8006-A78AED12ACE0}"/>
              </a:ext>
            </a:extLst>
          </p:cNvPr>
          <p:cNvSpPr>
            <a:spLocks noGrp="1"/>
          </p:cNvSpPr>
          <p:nvPr userDrawn="1">
            <p:ph type="body" sz="quarter" idx="33" hasCustomPrompt="1"/>
          </p:nvPr>
        </p:nvSpPr>
        <p:spPr>
          <a:xfrm>
            <a:off x="4681545" y="1412883"/>
            <a:ext cx="4156469" cy="486567"/>
          </a:xfrm>
          <a:prstGeom prst="rect">
            <a:avLst/>
          </a:prstGeom>
          <a:noFill/>
        </p:spPr>
        <p:txBody>
          <a:bodyPr anchor="ctr">
            <a:noAutofit/>
          </a:bodyPr>
          <a:lstStyle>
            <a:lvl1pPr algn="ctr">
              <a:defRPr sz="1800" b="0">
                <a:solidFill>
                  <a:srgbClr val="2C004B"/>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3" name="Oval 20">
            <a:extLst>
              <a:ext uri="{FF2B5EF4-FFF2-40B4-BE49-F238E27FC236}">
                <a16:creationId xmlns="" xmlns:a16="http://schemas.microsoft.com/office/drawing/2014/main" id="{C2900546-43C2-48AA-9FD6-CFB7317713BE}"/>
              </a:ext>
            </a:extLst>
          </p:cNvPr>
          <p:cNvSpPr/>
          <p:nvPr userDrawn="1"/>
        </p:nvSpPr>
        <p:spPr>
          <a:xfrm>
            <a:off x="964322" y="2288704"/>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24" name="Oval 20">
            <a:extLst>
              <a:ext uri="{FF2B5EF4-FFF2-40B4-BE49-F238E27FC236}">
                <a16:creationId xmlns="" xmlns:a16="http://schemas.microsoft.com/office/drawing/2014/main" id="{83825B1A-06E4-4C1E-B67C-4D1E98B779D1}"/>
              </a:ext>
            </a:extLst>
          </p:cNvPr>
          <p:cNvSpPr/>
          <p:nvPr userDrawn="1"/>
        </p:nvSpPr>
        <p:spPr>
          <a:xfrm>
            <a:off x="1018328" y="2239576"/>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25" name="Chart Placeholder 14">
            <a:extLst>
              <a:ext uri="{FF2B5EF4-FFF2-40B4-BE49-F238E27FC236}">
                <a16:creationId xmlns="" xmlns:a16="http://schemas.microsoft.com/office/drawing/2014/main" id="{CA3C8FD6-BDBD-4D5B-A245-98D5506C7923}"/>
              </a:ext>
            </a:extLst>
          </p:cNvPr>
          <p:cNvSpPr>
            <a:spLocks noGrp="1"/>
          </p:cNvSpPr>
          <p:nvPr>
            <p:ph type="chart" sz="quarter" idx="34"/>
          </p:nvPr>
        </p:nvSpPr>
        <p:spPr>
          <a:xfrm>
            <a:off x="305991" y="2239576"/>
            <a:ext cx="4157663" cy="3499170"/>
          </a:xfrm>
          <a:prstGeom prst="rect">
            <a:avLst/>
          </a:prstGeom>
        </p:spPr>
        <p:txBody>
          <a:bodyPr anchor="ctr"/>
          <a:lstStyle>
            <a:lvl1pPr algn="ctr">
              <a:defRPr/>
            </a:lvl1pPr>
          </a:lstStyle>
          <a:p>
            <a:r>
              <a:rPr lang="en-US" smtClean="0"/>
              <a:t>Click icon to add chart</a:t>
            </a:r>
            <a:endParaRPr lang="pt-PT"/>
          </a:p>
        </p:txBody>
      </p:sp>
      <p:pic>
        <p:nvPicPr>
          <p:cNvPr id="26"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712778655"/>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able with Charts">
    <p:spTree>
      <p:nvGrpSpPr>
        <p:cNvPr id="1" name=""/>
        <p:cNvGrpSpPr/>
        <p:nvPr/>
      </p:nvGrpSpPr>
      <p:grpSpPr>
        <a:xfrm>
          <a:off x="0" y="0"/>
          <a:ext cx="0" cy="0"/>
          <a:chOff x="0" y="0"/>
          <a:chExt cx="0" cy="0"/>
        </a:xfrm>
      </p:grpSpPr>
      <p:pic>
        <p:nvPicPr>
          <p:cNvPr id="8" name="Graphic 7">
            <a:extLst>
              <a:ext uri="{FF2B5EF4-FFF2-40B4-BE49-F238E27FC236}">
                <a16:creationId xmlns="" xmlns:a16="http://schemas.microsoft.com/office/drawing/2014/main" id="{050C72D0-5CFE-422E-AABA-2AE737D2B660}"/>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flipH="1">
            <a:off x="4733926" y="300730"/>
            <a:ext cx="4410074" cy="6557270"/>
          </a:xfrm>
          <a:prstGeom prst="rect">
            <a:avLst/>
          </a:prstGeom>
        </p:spPr>
      </p:pic>
      <p:sp>
        <p:nvSpPr>
          <p:cNvPr id="17" name="Text Placeholder 7">
            <a:extLst>
              <a:ext uri="{FF2B5EF4-FFF2-40B4-BE49-F238E27FC236}">
                <a16:creationId xmlns="" xmlns:a16="http://schemas.microsoft.com/office/drawing/2014/main" id="{0953EECA-9A2F-483A-AF62-834FA9F888FE}"/>
              </a:ext>
            </a:extLst>
          </p:cNvPr>
          <p:cNvSpPr>
            <a:spLocks noGrp="1"/>
          </p:cNvSpPr>
          <p:nvPr>
            <p:ph type="body" sz="quarter" idx="12" hasCustomPrompt="1"/>
          </p:nvPr>
        </p:nvSpPr>
        <p:spPr>
          <a:xfrm>
            <a:off x="5814138" y="4437112"/>
            <a:ext cx="3023872" cy="1224136"/>
          </a:xfrm>
          <a:prstGeom prst="rect">
            <a:avLst/>
          </a:prstGeom>
        </p:spPr>
        <p:txBody>
          <a:bodyPr>
            <a:noAutofit/>
          </a:bodyPr>
          <a:lstStyle>
            <a:lvl1pPr algn="r">
              <a:lnSpc>
                <a:spcPts val="1800"/>
              </a:lnSpc>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 </a:t>
            </a:r>
          </a:p>
        </p:txBody>
      </p:sp>
      <p:sp>
        <p:nvSpPr>
          <p:cNvPr id="16" name="Table Placeholder 15">
            <a:extLst>
              <a:ext uri="{FF2B5EF4-FFF2-40B4-BE49-F238E27FC236}">
                <a16:creationId xmlns="" xmlns:a16="http://schemas.microsoft.com/office/drawing/2014/main" id="{F5F8DF03-3900-491E-B8AF-F0C6BE50D853}"/>
              </a:ext>
            </a:extLst>
          </p:cNvPr>
          <p:cNvSpPr>
            <a:spLocks noGrp="1"/>
          </p:cNvSpPr>
          <p:nvPr>
            <p:ph type="tbl" sz="quarter" idx="11"/>
          </p:nvPr>
        </p:nvSpPr>
        <p:spPr>
          <a:xfrm>
            <a:off x="305991" y="1989292"/>
            <a:ext cx="4157663" cy="4463901"/>
          </a:xfrm>
          <a:prstGeom prst="rect">
            <a:avLst/>
          </a:prstGeom>
        </p:spPr>
        <p:txBody>
          <a:bodyPr>
            <a:normAutofit/>
          </a:bodyPr>
          <a:lstStyle>
            <a:lvl1pPr>
              <a:defRPr sz="1600"/>
            </a:lvl1pPr>
          </a:lstStyle>
          <a:p>
            <a:r>
              <a:rPr lang="en-US" smtClean="0"/>
              <a:t>Click icon to add table</a:t>
            </a:r>
            <a:endParaRPr lang="pt-PT" dirty="0"/>
          </a:p>
        </p:txBody>
      </p:sp>
      <p:sp>
        <p:nvSpPr>
          <p:cNvPr id="14" name="Text Placeholder 7">
            <a:extLst>
              <a:ext uri="{FF2B5EF4-FFF2-40B4-BE49-F238E27FC236}">
                <a16:creationId xmlns="" xmlns:a16="http://schemas.microsoft.com/office/drawing/2014/main" id="{0339BEFE-9642-4BFF-AA21-D95E4DB03155}"/>
              </a:ext>
            </a:extLst>
          </p:cNvPr>
          <p:cNvSpPr>
            <a:spLocks noGrp="1"/>
          </p:cNvSpPr>
          <p:nvPr>
            <p:ph type="body" sz="quarter" idx="10" hasCustomPrompt="1"/>
          </p:nvPr>
        </p:nvSpPr>
        <p:spPr>
          <a:xfrm>
            <a:off x="305991" y="1412876"/>
            <a:ext cx="4157662" cy="431948"/>
          </a:xfrm>
          <a:prstGeom prst="rect">
            <a:avLst/>
          </a:prstGeom>
        </p:spPr>
        <p:txBody>
          <a:bodyPr>
            <a:noAutofit/>
          </a:bodyPr>
          <a:lstStyle>
            <a:lvl1pPr>
              <a:lnSpc>
                <a:spcPts val="2200"/>
              </a:lnSpc>
              <a:defRPr sz="1800" b="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subtitle</a:t>
            </a:r>
          </a:p>
        </p:txBody>
      </p:sp>
      <p:sp>
        <p:nvSpPr>
          <p:cNvPr id="9" name="Retângulo 43">
            <a:extLst>
              <a:ext uri="{FF2B5EF4-FFF2-40B4-BE49-F238E27FC236}">
                <a16:creationId xmlns="" xmlns:a16="http://schemas.microsoft.com/office/drawing/2014/main" id="{25FC8637-25BD-4C09-AF25-56B4243DAB3D}"/>
              </a:ext>
            </a:extLst>
          </p:cNvPr>
          <p:cNvSpPr/>
          <p:nvPr userDrawn="1"/>
        </p:nvSpPr>
        <p:spPr>
          <a:xfrm>
            <a:off x="8658796" y="6555758"/>
            <a:ext cx="360996"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1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4"/>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2"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2" y="404813"/>
            <a:ext cx="820844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Tree>
    <p:extLst>
      <p:ext uri="{BB962C8B-B14F-4D97-AF65-F5344CB8AC3E}">
        <p14:creationId xmlns:p14="http://schemas.microsoft.com/office/powerpoint/2010/main" val="40680745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ssessm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20482"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70375" y="1828800"/>
            <a:ext cx="1828800" cy="18194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28870645"/>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userDrawn="1">
  <p:cSld name="Text and Table 3 Columns">
    <p:spTree>
      <p:nvGrpSpPr>
        <p:cNvPr id="1" name=""/>
        <p:cNvGrpSpPr/>
        <p:nvPr/>
      </p:nvGrpSpPr>
      <p:grpSpPr>
        <a:xfrm>
          <a:off x="0" y="0"/>
          <a:ext cx="0" cy="0"/>
          <a:chOff x="0" y="0"/>
          <a:chExt cx="0" cy="0"/>
        </a:xfrm>
      </p:grpSpPr>
      <p:sp>
        <p:nvSpPr>
          <p:cNvPr id="16" name="Text Placeholder 7">
            <a:extLst>
              <a:ext uri="{FF2B5EF4-FFF2-40B4-BE49-F238E27FC236}">
                <a16:creationId xmlns="" xmlns:a16="http://schemas.microsoft.com/office/drawing/2014/main" id="{0E9540A7-856A-4CD5-AC53-42094C6AD99E}"/>
              </a:ext>
            </a:extLst>
          </p:cNvPr>
          <p:cNvSpPr>
            <a:spLocks noGrp="1"/>
          </p:cNvSpPr>
          <p:nvPr>
            <p:ph type="body" sz="quarter" idx="10" hasCustomPrompt="1"/>
          </p:nvPr>
        </p:nvSpPr>
        <p:spPr>
          <a:xfrm>
            <a:off x="305993" y="1412875"/>
            <a:ext cx="4157997" cy="1656184"/>
          </a:xfrm>
          <a:prstGeom prst="rect">
            <a:avLst/>
          </a:prstGeom>
        </p:spPr>
        <p:txBody>
          <a:bodyPr>
            <a:noAutofit/>
          </a:bodyPr>
          <a:lstStyle>
            <a:lvl1pPr>
              <a:lnSpc>
                <a:spcPts val="1800"/>
              </a:lnSpc>
              <a:spcBef>
                <a:spcPts val="600"/>
              </a:spcBef>
              <a:defRPr sz="16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 </a:t>
            </a:r>
          </a:p>
        </p:txBody>
      </p:sp>
      <p:sp>
        <p:nvSpPr>
          <p:cNvPr id="18" name="SmartArt Placeholder 17">
            <a:extLst>
              <a:ext uri="{FF2B5EF4-FFF2-40B4-BE49-F238E27FC236}">
                <a16:creationId xmlns="" xmlns:a16="http://schemas.microsoft.com/office/drawing/2014/main" id="{5727DAAA-D326-4188-801E-6DBE4923ED0B}"/>
              </a:ext>
            </a:extLst>
          </p:cNvPr>
          <p:cNvSpPr>
            <a:spLocks noGrp="1"/>
          </p:cNvSpPr>
          <p:nvPr>
            <p:ph type="dgm" sz="quarter" idx="11"/>
          </p:nvPr>
        </p:nvSpPr>
        <p:spPr>
          <a:xfrm>
            <a:off x="305993" y="3213075"/>
            <a:ext cx="6809791" cy="648072"/>
          </a:xfrm>
          <a:prstGeom prst="rect">
            <a:avLst/>
          </a:prstGeom>
        </p:spPr>
        <p:txBody>
          <a:bodyPr anchor="ctr"/>
          <a:lstStyle>
            <a:lvl1pPr algn="ctr">
              <a:defRPr/>
            </a:lvl1pPr>
          </a:lstStyle>
          <a:p>
            <a:r>
              <a:rPr lang="en-US" smtClean="0"/>
              <a:t>Click icon to add SmartArt graphic</a:t>
            </a:r>
            <a:endParaRPr lang="pt-PT"/>
          </a:p>
        </p:txBody>
      </p:sp>
      <p:sp>
        <p:nvSpPr>
          <p:cNvPr id="10" name="Freeform: Shape 9">
            <a:extLst>
              <a:ext uri="{FF2B5EF4-FFF2-40B4-BE49-F238E27FC236}">
                <a16:creationId xmlns="" xmlns:a16="http://schemas.microsoft.com/office/drawing/2014/main" id="{531E77B6-0DD5-446F-A826-892DFC23D785}"/>
              </a:ext>
            </a:extLst>
          </p:cNvPr>
          <p:cNvSpPr>
            <a:spLocks/>
          </p:cNvSpPr>
          <p:nvPr userDrawn="1"/>
        </p:nvSpPr>
        <p:spPr bwMode="auto">
          <a:xfrm rot="16200000" flipH="1">
            <a:off x="3374994" y="1088994"/>
            <a:ext cx="6858002" cy="4680014"/>
          </a:xfrm>
          <a:custGeom>
            <a:avLst/>
            <a:gdLst>
              <a:gd name="connsiteX0" fmla="*/ 1393480 w 6857999"/>
              <a:gd name="connsiteY0" fmla="*/ 6240016 h 6240016"/>
              <a:gd name="connsiteX1" fmla="*/ 6857999 w 6857999"/>
              <a:gd name="connsiteY1" fmla="*/ 6240016 h 6240016"/>
              <a:gd name="connsiteX2" fmla="*/ 6857999 w 6857999"/>
              <a:gd name="connsiteY2" fmla="*/ 4248395 h 6240016"/>
              <a:gd name="connsiteX3" fmla="*/ 6815497 w 6857999"/>
              <a:gd name="connsiteY3" fmla="*/ 4209614 h 6240016"/>
              <a:gd name="connsiteX4" fmla="*/ 2767903 w 6857999"/>
              <a:gd name="connsiteY4" fmla="*/ 5342723 h 6240016"/>
              <a:gd name="connsiteX5" fmla="*/ 1497189 w 6857999"/>
              <a:gd name="connsiteY5" fmla="*/ 6201822 h 6240016"/>
              <a:gd name="connsiteX6" fmla="*/ 0 w 6857999"/>
              <a:gd name="connsiteY6" fmla="*/ 618342 h 6240016"/>
              <a:gd name="connsiteX7" fmla="*/ 0 w 6857999"/>
              <a:gd name="connsiteY7" fmla="*/ 6240016 h 6240016"/>
              <a:gd name="connsiteX8" fmla="*/ 921827 w 6857999"/>
              <a:gd name="connsiteY8" fmla="*/ 6240016 h 6240016"/>
              <a:gd name="connsiteX9" fmla="*/ 877464 w 6857999"/>
              <a:gd name="connsiteY9" fmla="*/ 6206986 h 6240016"/>
              <a:gd name="connsiteX10" fmla="*/ 1720124 w 6857999"/>
              <a:gd name="connsiteY10" fmla="*/ 3319666 h 6240016"/>
              <a:gd name="connsiteX11" fmla="*/ 1778012 w 6857999"/>
              <a:gd name="connsiteY11" fmla="*/ 0 h 6240016"/>
              <a:gd name="connsiteX12" fmla="*/ 36658 w 6857999"/>
              <a:gd name="connsiteY12" fmla="*/ 619001 h 6240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57999" h="6240016">
                <a:moveTo>
                  <a:pt x="1393480" y="6240016"/>
                </a:moveTo>
                <a:lnTo>
                  <a:pt x="6857999" y="6240016"/>
                </a:lnTo>
                <a:lnTo>
                  <a:pt x="6857999" y="4248395"/>
                </a:lnTo>
                <a:lnTo>
                  <a:pt x="6815497" y="4209614"/>
                </a:lnTo>
                <a:cubicBezTo>
                  <a:pt x="6548465" y="3983120"/>
                  <a:pt x="5320780" y="3210409"/>
                  <a:pt x="2767903" y="5342723"/>
                </a:cubicBezTo>
                <a:cubicBezTo>
                  <a:pt x="2220316" y="5799647"/>
                  <a:pt x="1804503" y="6071896"/>
                  <a:pt x="1497189" y="6201822"/>
                </a:cubicBezTo>
                <a:close/>
                <a:moveTo>
                  <a:pt x="0" y="618342"/>
                </a:moveTo>
                <a:lnTo>
                  <a:pt x="0" y="6240016"/>
                </a:lnTo>
                <a:lnTo>
                  <a:pt x="921827" y="6240016"/>
                </a:lnTo>
                <a:lnTo>
                  <a:pt x="877464" y="6206986"/>
                </a:lnTo>
                <a:cubicBezTo>
                  <a:pt x="498816" y="5832433"/>
                  <a:pt x="1067071" y="4347112"/>
                  <a:pt x="1720124" y="3319666"/>
                </a:cubicBezTo>
                <a:cubicBezTo>
                  <a:pt x="2767903" y="1675751"/>
                  <a:pt x="2938674" y="700400"/>
                  <a:pt x="1778012" y="0"/>
                </a:cubicBezTo>
                <a:cubicBezTo>
                  <a:pt x="950209" y="451498"/>
                  <a:pt x="400993" y="607786"/>
                  <a:pt x="36658" y="619001"/>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9" name="Retângulo 43">
            <a:extLst>
              <a:ext uri="{FF2B5EF4-FFF2-40B4-BE49-F238E27FC236}">
                <a16:creationId xmlns="" xmlns:a16="http://schemas.microsoft.com/office/drawing/2014/main" id="{25FC8637-25BD-4C09-AF25-56B4243DAB3D}"/>
              </a:ext>
            </a:extLst>
          </p:cNvPr>
          <p:cNvSpPr/>
          <p:nvPr userDrawn="1"/>
        </p:nvSpPr>
        <p:spPr>
          <a:xfrm>
            <a:off x="8658796" y="6555758"/>
            <a:ext cx="360996"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11"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4"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4374356"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305996" y="4005163"/>
            <a:ext cx="2156765" cy="1368152"/>
          </a:xfrm>
          <a:prstGeom prst="rect">
            <a:avLst/>
          </a:prstGeom>
        </p:spPr>
        <p:txBody>
          <a:bodyPr>
            <a:noAutofit/>
          </a:bodyPr>
          <a:lstStyle>
            <a:lvl1pPr>
              <a:lnSpc>
                <a:spcPts val="2200"/>
              </a:lnSpc>
              <a:defRPr sz="1800">
                <a:solidFill>
                  <a:schemeClr val="tx1"/>
                </a:solidFill>
              </a:defRPr>
            </a:lvl1pPr>
            <a:lvl2pPr marL="231775" indent="-227013">
              <a:lnSpc>
                <a:spcPts val="1800"/>
              </a:lnSpc>
              <a:buClr>
                <a:schemeClr val="accent3"/>
              </a:buClr>
              <a:defRPr sz="1600">
                <a:solidFill>
                  <a:schemeClr val="tx1"/>
                </a:solidFill>
              </a:defRPr>
            </a:lvl2pPr>
            <a:lvl3pPr marL="463550" indent="-231775">
              <a:lnSpc>
                <a:spcPts val="1600"/>
              </a:lnSpc>
              <a:buClr>
                <a:schemeClr val="accent3"/>
              </a:buClr>
              <a:defRPr sz="1400">
                <a:solidFill>
                  <a:schemeClr val="tx1"/>
                </a:solidFill>
              </a:defRPr>
            </a:lvl3pPr>
            <a:lvl4pPr marL="682625" indent="-219075">
              <a:lnSpc>
                <a:spcPts val="1400"/>
              </a:lnSpc>
              <a:buClr>
                <a:schemeClr val="accent3"/>
              </a:buClr>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 xmlns:a16="http://schemas.microsoft.com/office/drawing/2014/main" id="{9228FC83-C11D-47F2-8BDE-B10D125E5E87}"/>
              </a:ext>
            </a:extLst>
          </p:cNvPr>
          <p:cNvSpPr>
            <a:spLocks noGrp="1"/>
          </p:cNvSpPr>
          <p:nvPr>
            <p:ph type="body" sz="quarter" idx="36" hasCustomPrompt="1"/>
          </p:nvPr>
        </p:nvSpPr>
        <p:spPr>
          <a:xfrm>
            <a:off x="2632508" y="4005163"/>
            <a:ext cx="2156765" cy="1368152"/>
          </a:xfrm>
          <a:prstGeom prst="rect">
            <a:avLst/>
          </a:prstGeom>
        </p:spPr>
        <p:txBody>
          <a:bodyPr>
            <a:noAutofit/>
          </a:bodyPr>
          <a:lstStyle>
            <a:lvl1pPr>
              <a:lnSpc>
                <a:spcPts val="2200"/>
              </a:lnSpc>
              <a:defRPr sz="1800">
                <a:solidFill>
                  <a:schemeClr val="tx1"/>
                </a:solidFill>
              </a:defRPr>
            </a:lvl1pPr>
            <a:lvl2pPr marL="231775" indent="-227013">
              <a:lnSpc>
                <a:spcPts val="1800"/>
              </a:lnSpc>
              <a:buClr>
                <a:schemeClr val="accent3"/>
              </a:buClr>
              <a:defRPr sz="1600">
                <a:solidFill>
                  <a:schemeClr val="tx1"/>
                </a:solidFill>
              </a:defRPr>
            </a:lvl2pPr>
            <a:lvl3pPr marL="463550" indent="-231775">
              <a:lnSpc>
                <a:spcPts val="1600"/>
              </a:lnSpc>
              <a:buClr>
                <a:schemeClr val="accent3"/>
              </a:buClr>
              <a:defRPr sz="1400">
                <a:solidFill>
                  <a:schemeClr val="tx1"/>
                </a:solidFill>
              </a:defRPr>
            </a:lvl3pPr>
            <a:lvl4pPr marL="682625" indent="-219075">
              <a:lnSpc>
                <a:spcPts val="1400"/>
              </a:lnSpc>
              <a:buClr>
                <a:schemeClr val="accent3"/>
              </a:buClr>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3" name="Text Placeholder 7">
            <a:extLst>
              <a:ext uri="{FF2B5EF4-FFF2-40B4-BE49-F238E27FC236}">
                <a16:creationId xmlns="" xmlns:a16="http://schemas.microsoft.com/office/drawing/2014/main" id="{9228FC83-C11D-47F2-8BDE-B10D125E5E87}"/>
              </a:ext>
            </a:extLst>
          </p:cNvPr>
          <p:cNvSpPr>
            <a:spLocks noGrp="1"/>
          </p:cNvSpPr>
          <p:nvPr>
            <p:ph type="body" sz="quarter" idx="37" hasCustomPrompt="1"/>
          </p:nvPr>
        </p:nvSpPr>
        <p:spPr>
          <a:xfrm>
            <a:off x="4959021" y="4005163"/>
            <a:ext cx="2156765" cy="1368152"/>
          </a:xfrm>
          <a:prstGeom prst="rect">
            <a:avLst/>
          </a:prstGeom>
        </p:spPr>
        <p:txBody>
          <a:bodyPr>
            <a:noAutofit/>
          </a:bodyPr>
          <a:lstStyle>
            <a:lvl1pPr>
              <a:lnSpc>
                <a:spcPts val="2200"/>
              </a:lnSpc>
              <a:defRPr sz="1800">
                <a:solidFill>
                  <a:schemeClr val="tx1"/>
                </a:solidFill>
              </a:defRPr>
            </a:lvl1pPr>
            <a:lvl2pPr marL="231775" indent="-227013">
              <a:lnSpc>
                <a:spcPts val="1800"/>
              </a:lnSpc>
              <a:buClr>
                <a:schemeClr val="accent3"/>
              </a:buClr>
              <a:defRPr sz="1600">
                <a:solidFill>
                  <a:schemeClr val="tx1"/>
                </a:solidFill>
              </a:defRPr>
            </a:lvl2pPr>
            <a:lvl3pPr marL="463550" indent="-231775">
              <a:lnSpc>
                <a:spcPts val="1600"/>
              </a:lnSpc>
              <a:buClr>
                <a:schemeClr val="accent3"/>
              </a:buClr>
              <a:defRPr sz="1400">
                <a:solidFill>
                  <a:schemeClr val="tx1"/>
                </a:solidFill>
              </a:defRPr>
            </a:lvl3pPr>
            <a:lvl4pPr marL="682625" indent="-219075">
              <a:lnSpc>
                <a:spcPts val="1400"/>
              </a:lnSpc>
              <a:buClr>
                <a:schemeClr val="accent3"/>
              </a:buClr>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4"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2574079784"/>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userDrawn="1">
  <p:cSld name="Boxed Content">
    <p:bg>
      <p:bgRef idx="1001">
        <a:schemeClr val="bg1"/>
      </p:bgRef>
    </p:bg>
    <p:spTree>
      <p:nvGrpSpPr>
        <p:cNvPr id="1" name=""/>
        <p:cNvGrpSpPr/>
        <p:nvPr/>
      </p:nvGrpSpPr>
      <p:grpSpPr>
        <a:xfrm>
          <a:off x="0" y="0"/>
          <a:ext cx="0" cy="0"/>
          <a:chOff x="0" y="0"/>
          <a:chExt cx="0" cy="0"/>
        </a:xfrm>
      </p:grpSpPr>
      <p:sp>
        <p:nvSpPr>
          <p:cNvPr id="19" name="Rectangle 18">
            <a:extLst>
              <a:ext uri="{FF2B5EF4-FFF2-40B4-BE49-F238E27FC236}">
                <a16:creationId xmlns="" xmlns:a16="http://schemas.microsoft.com/office/drawing/2014/main" id="{AC8E1C88-76B5-4FBC-8619-E07B3932BC02}"/>
              </a:ext>
            </a:extLst>
          </p:cNvPr>
          <p:cNvSpPr/>
          <p:nvPr userDrawn="1"/>
        </p:nvSpPr>
        <p:spPr>
          <a:xfrm>
            <a:off x="370388"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4" name="Rectangle 23">
            <a:extLst>
              <a:ext uri="{FF2B5EF4-FFF2-40B4-BE49-F238E27FC236}">
                <a16:creationId xmlns="" xmlns:a16="http://schemas.microsoft.com/office/drawing/2014/main" id="{AC8E1C88-76B5-4FBC-8619-E07B3932BC02}"/>
              </a:ext>
            </a:extLst>
          </p:cNvPr>
          <p:cNvSpPr/>
          <p:nvPr userDrawn="1"/>
        </p:nvSpPr>
        <p:spPr>
          <a:xfrm>
            <a:off x="2109892"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5" name="Rectangle 24">
            <a:extLst>
              <a:ext uri="{FF2B5EF4-FFF2-40B4-BE49-F238E27FC236}">
                <a16:creationId xmlns="" xmlns:a16="http://schemas.microsoft.com/office/drawing/2014/main" id="{AC8E1C88-76B5-4FBC-8619-E07B3932BC02}"/>
              </a:ext>
            </a:extLst>
          </p:cNvPr>
          <p:cNvSpPr/>
          <p:nvPr userDrawn="1"/>
        </p:nvSpPr>
        <p:spPr>
          <a:xfrm>
            <a:off x="3849395"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6" name="Rectangle 25">
            <a:extLst>
              <a:ext uri="{FF2B5EF4-FFF2-40B4-BE49-F238E27FC236}">
                <a16:creationId xmlns="" xmlns:a16="http://schemas.microsoft.com/office/drawing/2014/main" id="{AC8E1C88-76B5-4FBC-8619-E07B3932BC02}"/>
              </a:ext>
            </a:extLst>
          </p:cNvPr>
          <p:cNvSpPr/>
          <p:nvPr userDrawn="1"/>
        </p:nvSpPr>
        <p:spPr>
          <a:xfrm>
            <a:off x="5588899"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7" name="Rectangle 26">
            <a:extLst>
              <a:ext uri="{FF2B5EF4-FFF2-40B4-BE49-F238E27FC236}">
                <a16:creationId xmlns="" xmlns:a16="http://schemas.microsoft.com/office/drawing/2014/main" id="{AC8E1C88-76B5-4FBC-8619-E07B3932BC02}"/>
              </a:ext>
            </a:extLst>
          </p:cNvPr>
          <p:cNvSpPr/>
          <p:nvPr userDrawn="1"/>
        </p:nvSpPr>
        <p:spPr>
          <a:xfrm>
            <a:off x="7328401"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60" name="Text Placeholder 7">
            <a:extLst>
              <a:ext uri="{FF2B5EF4-FFF2-40B4-BE49-F238E27FC236}">
                <a16:creationId xmlns="" xmlns:a16="http://schemas.microsoft.com/office/drawing/2014/main" id="{A10BB4E8-B0D3-4206-AC65-A368938B1CD5}"/>
              </a:ext>
            </a:extLst>
          </p:cNvPr>
          <p:cNvSpPr>
            <a:spLocks noGrp="1"/>
          </p:cNvSpPr>
          <p:nvPr>
            <p:ph type="body" sz="quarter" idx="15" hasCustomPrompt="1"/>
          </p:nvPr>
        </p:nvSpPr>
        <p:spPr>
          <a:xfrm>
            <a:off x="7738288" y="1713623"/>
            <a:ext cx="961778"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7"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2" y="404813"/>
            <a:ext cx="820844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8" name="Rectangle 17">
            <a:extLst>
              <a:ext uri="{FF2B5EF4-FFF2-40B4-BE49-F238E27FC236}">
                <a16:creationId xmlns="" xmlns:a16="http://schemas.microsoft.com/office/drawing/2014/main" id="{86304B18-FE01-4A88-AA17-A2A76AB7E3F6}"/>
              </a:ext>
            </a:extLst>
          </p:cNvPr>
          <p:cNvSpPr/>
          <p:nvPr userDrawn="1"/>
        </p:nvSpPr>
        <p:spPr>
          <a:xfrm>
            <a:off x="307432" y="1412879"/>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0" name="Rectangle 19">
            <a:extLst>
              <a:ext uri="{FF2B5EF4-FFF2-40B4-BE49-F238E27FC236}">
                <a16:creationId xmlns="" xmlns:a16="http://schemas.microsoft.com/office/drawing/2014/main" id="{86304B18-FE01-4A88-AA17-A2A76AB7E3F6}"/>
              </a:ext>
            </a:extLst>
          </p:cNvPr>
          <p:cNvSpPr/>
          <p:nvPr userDrawn="1"/>
        </p:nvSpPr>
        <p:spPr>
          <a:xfrm>
            <a:off x="2046935" y="1412879"/>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1" name="Rectangle 20">
            <a:extLst>
              <a:ext uri="{FF2B5EF4-FFF2-40B4-BE49-F238E27FC236}">
                <a16:creationId xmlns="" xmlns:a16="http://schemas.microsoft.com/office/drawing/2014/main" id="{86304B18-FE01-4A88-AA17-A2A76AB7E3F6}"/>
              </a:ext>
            </a:extLst>
          </p:cNvPr>
          <p:cNvSpPr/>
          <p:nvPr userDrawn="1"/>
        </p:nvSpPr>
        <p:spPr>
          <a:xfrm>
            <a:off x="3786439" y="1412879"/>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2" name="Rectangle 21">
            <a:extLst>
              <a:ext uri="{FF2B5EF4-FFF2-40B4-BE49-F238E27FC236}">
                <a16:creationId xmlns="" xmlns:a16="http://schemas.microsoft.com/office/drawing/2014/main" id="{86304B18-FE01-4A88-AA17-A2A76AB7E3F6}"/>
              </a:ext>
            </a:extLst>
          </p:cNvPr>
          <p:cNvSpPr/>
          <p:nvPr userDrawn="1"/>
        </p:nvSpPr>
        <p:spPr>
          <a:xfrm>
            <a:off x="5525942" y="1412879"/>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3" name="Rectangle 22">
            <a:extLst>
              <a:ext uri="{FF2B5EF4-FFF2-40B4-BE49-F238E27FC236}">
                <a16:creationId xmlns="" xmlns:a16="http://schemas.microsoft.com/office/drawing/2014/main" id="{86304B18-FE01-4A88-AA17-A2A76AB7E3F6}"/>
              </a:ext>
            </a:extLst>
          </p:cNvPr>
          <p:cNvSpPr/>
          <p:nvPr userDrawn="1"/>
        </p:nvSpPr>
        <p:spPr>
          <a:xfrm>
            <a:off x="7265444" y="1412879"/>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8"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370388" y="2535318"/>
            <a:ext cx="1451437"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9" name="Text Placeholder 7">
            <a:extLst>
              <a:ext uri="{FF2B5EF4-FFF2-40B4-BE49-F238E27FC236}">
                <a16:creationId xmlns="" xmlns:a16="http://schemas.microsoft.com/office/drawing/2014/main" id="{9228FC83-C11D-47F2-8BDE-B10D125E5E87}"/>
              </a:ext>
            </a:extLst>
          </p:cNvPr>
          <p:cNvSpPr>
            <a:spLocks noGrp="1"/>
          </p:cNvSpPr>
          <p:nvPr>
            <p:ph type="body" sz="quarter" idx="33" hasCustomPrompt="1"/>
          </p:nvPr>
        </p:nvSpPr>
        <p:spPr>
          <a:xfrm>
            <a:off x="2109892" y="2535318"/>
            <a:ext cx="1451437"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0" name="Text Placeholder 7">
            <a:extLst>
              <a:ext uri="{FF2B5EF4-FFF2-40B4-BE49-F238E27FC236}">
                <a16:creationId xmlns="" xmlns:a16="http://schemas.microsoft.com/office/drawing/2014/main" id="{9228FC83-C11D-47F2-8BDE-B10D125E5E87}"/>
              </a:ext>
            </a:extLst>
          </p:cNvPr>
          <p:cNvSpPr>
            <a:spLocks noGrp="1"/>
          </p:cNvSpPr>
          <p:nvPr>
            <p:ph type="body" sz="quarter" idx="34" hasCustomPrompt="1"/>
          </p:nvPr>
        </p:nvSpPr>
        <p:spPr>
          <a:xfrm>
            <a:off x="3846286" y="2535318"/>
            <a:ext cx="1451437"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1"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5588899" y="2535318"/>
            <a:ext cx="1451437"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7">
            <a:extLst>
              <a:ext uri="{FF2B5EF4-FFF2-40B4-BE49-F238E27FC236}">
                <a16:creationId xmlns="" xmlns:a16="http://schemas.microsoft.com/office/drawing/2014/main" id="{9228FC83-C11D-47F2-8BDE-B10D125E5E87}"/>
              </a:ext>
            </a:extLst>
          </p:cNvPr>
          <p:cNvSpPr>
            <a:spLocks noGrp="1"/>
          </p:cNvSpPr>
          <p:nvPr>
            <p:ph type="body" sz="quarter" idx="36" hasCustomPrompt="1"/>
          </p:nvPr>
        </p:nvSpPr>
        <p:spPr>
          <a:xfrm>
            <a:off x="7328401" y="2535318"/>
            <a:ext cx="1451437"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4" name="Rectangle 33">
            <a:extLst>
              <a:ext uri="{FF2B5EF4-FFF2-40B4-BE49-F238E27FC236}">
                <a16:creationId xmlns="" xmlns:a16="http://schemas.microsoft.com/office/drawing/2014/main" id="{AC8E1C88-76B5-4FBC-8619-E07B3932BC02}"/>
              </a:ext>
            </a:extLst>
          </p:cNvPr>
          <p:cNvSpPr/>
          <p:nvPr userDrawn="1"/>
        </p:nvSpPr>
        <p:spPr>
          <a:xfrm>
            <a:off x="5588899"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35" name="Text Placeholder 7">
            <a:extLst>
              <a:ext uri="{FF2B5EF4-FFF2-40B4-BE49-F238E27FC236}">
                <a16:creationId xmlns="" xmlns:a16="http://schemas.microsoft.com/office/drawing/2014/main" id="{A10BB4E8-B0D3-4206-AC65-A368938B1CD5}"/>
              </a:ext>
            </a:extLst>
          </p:cNvPr>
          <p:cNvSpPr>
            <a:spLocks noGrp="1"/>
          </p:cNvSpPr>
          <p:nvPr>
            <p:ph type="body" sz="quarter" idx="37" hasCustomPrompt="1"/>
          </p:nvPr>
        </p:nvSpPr>
        <p:spPr>
          <a:xfrm>
            <a:off x="6010090" y="1713623"/>
            <a:ext cx="961778"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36" name="Text Placeholder 7">
            <a:extLst>
              <a:ext uri="{FF2B5EF4-FFF2-40B4-BE49-F238E27FC236}">
                <a16:creationId xmlns="" xmlns:a16="http://schemas.microsoft.com/office/drawing/2014/main" id="{A10BB4E8-B0D3-4206-AC65-A368938B1CD5}"/>
              </a:ext>
            </a:extLst>
          </p:cNvPr>
          <p:cNvSpPr>
            <a:spLocks noGrp="1"/>
          </p:cNvSpPr>
          <p:nvPr>
            <p:ph type="body" sz="quarter" idx="38" hasCustomPrompt="1"/>
          </p:nvPr>
        </p:nvSpPr>
        <p:spPr>
          <a:xfrm>
            <a:off x="2538778" y="1713623"/>
            <a:ext cx="961778"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37" name="Text Placeholder 7">
            <a:extLst>
              <a:ext uri="{FF2B5EF4-FFF2-40B4-BE49-F238E27FC236}">
                <a16:creationId xmlns="" xmlns:a16="http://schemas.microsoft.com/office/drawing/2014/main" id="{A10BB4E8-B0D3-4206-AC65-A368938B1CD5}"/>
              </a:ext>
            </a:extLst>
          </p:cNvPr>
          <p:cNvSpPr>
            <a:spLocks noGrp="1"/>
          </p:cNvSpPr>
          <p:nvPr>
            <p:ph type="body" sz="quarter" idx="39" hasCustomPrompt="1"/>
          </p:nvPr>
        </p:nvSpPr>
        <p:spPr>
          <a:xfrm>
            <a:off x="4262893" y="1713623"/>
            <a:ext cx="961778"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38" name="Text Placeholder 7">
            <a:extLst>
              <a:ext uri="{FF2B5EF4-FFF2-40B4-BE49-F238E27FC236}">
                <a16:creationId xmlns="" xmlns:a16="http://schemas.microsoft.com/office/drawing/2014/main" id="{A10BB4E8-B0D3-4206-AC65-A368938B1CD5}"/>
              </a:ext>
            </a:extLst>
          </p:cNvPr>
          <p:cNvSpPr>
            <a:spLocks noGrp="1"/>
          </p:cNvSpPr>
          <p:nvPr>
            <p:ph type="body" sz="quarter" idx="40" hasCustomPrompt="1"/>
          </p:nvPr>
        </p:nvSpPr>
        <p:spPr>
          <a:xfrm>
            <a:off x="791581" y="1713623"/>
            <a:ext cx="961778"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pic>
        <p:nvPicPr>
          <p:cNvPr id="39"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538272684"/>
      </p:ext>
    </p:extLst>
  </p:cSld>
  <p:clrMapOvr>
    <a:overrideClrMapping bg1="lt1" tx1="dk1" bg2="lt2" tx2="dk2" accent1="accent1" accent2="accent2" accent3="accent3" accent4="accent4" accent5="accent5" accent6="accent6" hlink="hlink" folHlink="folHlink"/>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userDrawn="1">
  <p:cSld name="Big Table">
    <p:bg>
      <p:bgRef idx="1001">
        <a:schemeClr val="bg1"/>
      </p:bgRef>
    </p:bg>
    <p:spTree>
      <p:nvGrpSpPr>
        <p:cNvPr id="1" name=""/>
        <p:cNvGrpSpPr/>
        <p:nvPr/>
      </p:nvGrpSpPr>
      <p:grpSpPr>
        <a:xfrm>
          <a:off x="0" y="0"/>
          <a:ext cx="0" cy="0"/>
          <a:chOff x="0" y="0"/>
          <a:chExt cx="0" cy="0"/>
        </a:xfrm>
      </p:grpSpPr>
      <p:sp>
        <p:nvSpPr>
          <p:cNvPr id="13" name="Table Placeholder 12">
            <a:extLst>
              <a:ext uri="{FF2B5EF4-FFF2-40B4-BE49-F238E27FC236}">
                <a16:creationId xmlns="" xmlns:a16="http://schemas.microsoft.com/office/drawing/2014/main" id="{1E08DC1B-108C-412B-A626-540BE73C4340}"/>
              </a:ext>
            </a:extLst>
          </p:cNvPr>
          <p:cNvSpPr>
            <a:spLocks noGrp="1"/>
          </p:cNvSpPr>
          <p:nvPr>
            <p:ph type="tbl" sz="quarter" idx="10"/>
          </p:nvPr>
        </p:nvSpPr>
        <p:spPr>
          <a:xfrm>
            <a:off x="305995" y="1412876"/>
            <a:ext cx="8532019" cy="5025502"/>
          </a:xfrm>
          <a:prstGeom prst="rect">
            <a:avLst/>
          </a:prstGeom>
        </p:spPr>
        <p:txBody>
          <a:bodyPr anchor="ctr"/>
          <a:lstStyle>
            <a:lvl1pPr algn="ctr">
              <a:defRPr/>
            </a:lvl1pPr>
          </a:lstStyle>
          <a:p>
            <a:r>
              <a:rPr lang="en-US" smtClean="0"/>
              <a:t>Click icon to add table</a:t>
            </a:r>
            <a:endParaRPr lang="pt-PT" dirty="0"/>
          </a:p>
        </p:txBody>
      </p:sp>
      <p:sp>
        <p:nvSpPr>
          <p:cNvPr id="14" name="Text Placeholder 7">
            <a:extLst>
              <a:ext uri="{FF2B5EF4-FFF2-40B4-BE49-F238E27FC236}">
                <a16:creationId xmlns="" xmlns:a16="http://schemas.microsoft.com/office/drawing/2014/main" id="{99A30C51-1672-4ACB-991E-1DEFEB062939}"/>
              </a:ext>
            </a:extLst>
          </p:cNvPr>
          <p:cNvSpPr>
            <a:spLocks noGrp="1"/>
          </p:cNvSpPr>
          <p:nvPr>
            <p:ph type="body" sz="quarter" idx="12" hasCustomPrompt="1"/>
          </p:nvPr>
        </p:nvSpPr>
        <p:spPr>
          <a:xfrm>
            <a:off x="7623768" y="935008"/>
            <a:ext cx="404616" cy="216024"/>
          </a:xfrm>
          <a:prstGeom prst="rect">
            <a:avLst/>
          </a:prstGeom>
        </p:spPr>
        <p:txBody>
          <a:bodyPr anchor="ctr">
            <a:noAutofit/>
          </a:bodyPr>
          <a:lstStyle>
            <a:lvl1pPr algn="ctr">
              <a:lnSpc>
                <a:spcPct val="100000"/>
              </a:lnSpc>
              <a:defRPr sz="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text</a:t>
            </a:r>
          </a:p>
        </p:txBody>
      </p:sp>
      <p:sp>
        <p:nvSpPr>
          <p:cNvPr id="15" name="Text Placeholder 7">
            <a:extLst>
              <a:ext uri="{FF2B5EF4-FFF2-40B4-BE49-F238E27FC236}">
                <a16:creationId xmlns="" xmlns:a16="http://schemas.microsoft.com/office/drawing/2014/main" id="{3525EEC2-FFBF-4483-A73D-90EE69AE939C}"/>
              </a:ext>
            </a:extLst>
          </p:cNvPr>
          <p:cNvSpPr>
            <a:spLocks noGrp="1"/>
          </p:cNvSpPr>
          <p:nvPr>
            <p:ph type="body" sz="quarter" idx="13" hasCustomPrompt="1"/>
          </p:nvPr>
        </p:nvSpPr>
        <p:spPr>
          <a:xfrm>
            <a:off x="8109822" y="935008"/>
            <a:ext cx="404616" cy="216024"/>
          </a:xfrm>
          <a:prstGeom prst="rect">
            <a:avLst/>
          </a:prstGeom>
        </p:spPr>
        <p:txBody>
          <a:bodyPr anchor="ctr">
            <a:noAutofit/>
          </a:bodyPr>
          <a:lstStyle>
            <a:lvl1pPr algn="ctr">
              <a:lnSpc>
                <a:spcPct val="100000"/>
              </a:lnSpc>
              <a:defRPr sz="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text</a:t>
            </a:r>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0"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2" y="404813"/>
            <a:ext cx="820844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pic>
        <p:nvPicPr>
          <p:cNvPr id="12"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122524429"/>
      </p:ext>
    </p:extLst>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ssessment_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pic>
        <p:nvPicPr>
          <p:cNvPr id="8"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270375" y="1828800"/>
            <a:ext cx="1828800" cy="18194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442654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Objectiv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extLst>
      <p:ext uri="{BB962C8B-B14F-4D97-AF65-F5344CB8AC3E}">
        <p14:creationId xmlns:p14="http://schemas.microsoft.com/office/powerpoint/2010/main" val="3205159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26" Type="http://schemas.openxmlformats.org/officeDocument/2006/relationships/tags" Target="../tags/tag7.xml"/><Relationship Id="rId3" Type="http://schemas.openxmlformats.org/officeDocument/2006/relationships/slideLayout" Target="../slideLayouts/slideLayout3.xml"/><Relationship Id="rId21" Type="http://schemas.openxmlformats.org/officeDocument/2006/relationships/tags" Target="../tags/tag2.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ags" Target="../tags/tag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ags" Target="../tags/tag1.xml"/><Relationship Id="rId29"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ags" Target="../tags/tag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ags" Target="../tags/tag4.xml"/><Relationship Id="rId28" Type="http://schemas.openxmlformats.org/officeDocument/2006/relationships/image" Target="../media/image1.emf"/><Relationship Id="rId10" Type="http://schemas.openxmlformats.org/officeDocument/2006/relationships/slideLayout" Target="../slideLayouts/slideLayout10.xml"/><Relationship Id="rId19" Type="http://schemas.openxmlformats.org/officeDocument/2006/relationships/vmlDrawing" Target="../drawings/vmlDrawing1.v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ags" Target="../tags/tag3.xml"/><Relationship Id="rId27" Type="http://schemas.openxmlformats.org/officeDocument/2006/relationships/oleObject" Target="../embeddings/oleObject1.bin"/></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33.xml"/><Relationship Id="rId7" Type="http://schemas.openxmlformats.org/officeDocument/2006/relationships/image" Target="../media/image4.svg"/><Relationship Id="rId2" Type="http://schemas.openxmlformats.org/officeDocument/2006/relationships/slideLayout" Target="../slideLayouts/slideLayout32.xml"/><Relationship Id="rId1" Type="http://schemas.openxmlformats.org/officeDocument/2006/relationships/slideLayout" Target="../slideLayouts/slideLayout31.xml"/><Relationship Id="rId6" Type="http://schemas.openxmlformats.org/officeDocument/2006/relationships/image" Target="../media/image10.png"/><Relationship Id="rId5" Type="http://schemas.openxmlformats.org/officeDocument/2006/relationships/theme" Target="../theme/theme3.xml"/><Relationship Id="rId4" Type="http://schemas.openxmlformats.org/officeDocument/2006/relationships/slideLayout" Target="../slideLayouts/slideLayout3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slideLayout" Target="../slideLayouts/slideLayout47.xml"/><Relationship Id="rId18" Type="http://schemas.openxmlformats.org/officeDocument/2006/relationships/slideLayout" Target="../slideLayouts/slideLayout52.xml"/><Relationship Id="rId3" Type="http://schemas.openxmlformats.org/officeDocument/2006/relationships/slideLayout" Target="../slideLayouts/slideLayout37.xml"/><Relationship Id="rId21" Type="http://schemas.openxmlformats.org/officeDocument/2006/relationships/slideLayout" Target="../slideLayouts/slideLayout55.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17" Type="http://schemas.openxmlformats.org/officeDocument/2006/relationships/slideLayout" Target="../slideLayouts/slideLayout51.xml"/><Relationship Id="rId25" Type="http://schemas.openxmlformats.org/officeDocument/2006/relationships/image" Target="../media/image4.svg"/><Relationship Id="rId2" Type="http://schemas.openxmlformats.org/officeDocument/2006/relationships/slideLayout" Target="../slideLayouts/slideLayout36.xml"/><Relationship Id="rId16" Type="http://schemas.openxmlformats.org/officeDocument/2006/relationships/slideLayout" Target="../slideLayouts/slideLayout50.xml"/><Relationship Id="rId20" Type="http://schemas.openxmlformats.org/officeDocument/2006/relationships/slideLayout" Target="../slideLayouts/slideLayout54.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24" Type="http://schemas.openxmlformats.org/officeDocument/2006/relationships/image" Target="../media/image10.png"/><Relationship Id="rId5" Type="http://schemas.openxmlformats.org/officeDocument/2006/relationships/slideLayout" Target="../slideLayouts/slideLayout39.xml"/><Relationship Id="rId15" Type="http://schemas.openxmlformats.org/officeDocument/2006/relationships/slideLayout" Target="../slideLayouts/slideLayout49.xml"/><Relationship Id="rId23" Type="http://schemas.openxmlformats.org/officeDocument/2006/relationships/theme" Target="../theme/theme4.xml"/><Relationship Id="rId10" Type="http://schemas.openxmlformats.org/officeDocument/2006/relationships/slideLayout" Target="../slideLayouts/slideLayout44.xml"/><Relationship Id="rId19" Type="http://schemas.openxmlformats.org/officeDocument/2006/relationships/slideLayout" Target="../slideLayouts/slideLayout53.xml"/><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slideLayout" Target="../slideLayouts/slideLayout48.xml"/><Relationship Id="rId22" Type="http://schemas.openxmlformats.org/officeDocument/2006/relationships/slideLayout" Target="../slideLayouts/slideLayout56.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4.xml"/><Relationship Id="rId13" Type="http://schemas.openxmlformats.org/officeDocument/2006/relationships/slideLayout" Target="../slideLayouts/slideLayout69.xml"/><Relationship Id="rId18" Type="http://schemas.openxmlformats.org/officeDocument/2006/relationships/image" Target="../media/image10.png"/><Relationship Id="rId3" Type="http://schemas.openxmlformats.org/officeDocument/2006/relationships/slideLayout" Target="../slideLayouts/slideLayout59.xml"/><Relationship Id="rId7" Type="http://schemas.openxmlformats.org/officeDocument/2006/relationships/slideLayout" Target="../slideLayouts/slideLayout63.xml"/><Relationship Id="rId12" Type="http://schemas.openxmlformats.org/officeDocument/2006/relationships/slideLayout" Target="../slideLayouts/slideLayout68.xml"/><Relationship Id="rId17" Type="http://schemas.openxmlformats.org/officeDocument/2006/relationships/theme" Target="../theme/theme5.xml"/><Relationship Id="rId2" Type="http://schemas.openxmlformats.org/officeDocument/2006/relationships/slideLayout" Target="../slideLayouts/slideLayout58.xml"/><Relationship Id="rId16" Type="http://schemas.openxmlformats.org/officeDocument/2006/relationships/slideLayout" Target="../slideLayouts/slideLayout72.xml"/><Relationship Id="rId1" Type="http://schemas.openxmlformats.org/officeDocument/2006/relationships/slideLayout" Target="../slideLayouts/slideLayout57.xml"/><Relationship Id="rId6" Type="http://schemas.openxmlformats.org/officeDocument/2006/relationships/slideLayout" Target="../slideLayouts/slideLayout62.xml"/><Relationship Id="rId11" Type="http://schemas.openxmlformats.org/officeDocument/2006/relationships/slideLayout" Target="../slideLayouts/slideLayout67.xml"/><Relationship Id="rId5" Type="http://schemas.openxmlformats.org/officeDocument/2006/relationships/slideLayout" Target="../slideLayouts/slideLayout61.xml"/><Relationship Id="rId15" Type="http://schemas.openxmlformats.org/officeDocument/2006/relationships/slideLayout" Target="../slideLayouts/slideLayout71.xml"/><Relationship Id="rId10" Type="http://schemas.openxmlformats.org/officeDocument/2006/relationships/slideLayout" Target="../slideLayouts/slideLayout66.xml"/><Relationship Id="rId19" Type="http://schemas.openxmlformats.org/officeDocument/2006/relationships/image" Target="../media/image4.svg"/><Relationship Id="rId4" Type="http://schemas.openxmlformats.org/officeDocument/2006/relationships/slideLayout" Target="../slideLayouts/slideLayout60.xml"/><Relationship Id="rId9" Type="http://schemas.openxmlformats.org/officeDocument/2006/relationships/slideLayout" Target="../slideLayouts/slideLayout65.xml"/><Relationship Id="rId14" Type="http://schemas.openxmlformats.org/officeDocument/2006/relationships/slideLayout" Target="../slideLayouts/slideLayout7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custDataLst>
              <p:tags r:id="rId20"/>
            </p:custDataLst>
          </p:nvPr>
        </p:nvGraphicFramePr>
        <p:xfrm>
          <a:off x="1" y="0"/>
          <a:ext cx="146538" cy="158750"/>
        </p:xfrm>
        <a:graphic>
          <a:graphicData uri="http://schemas.openxmlformats.org/presentationml/2006/ole">
            <mc:AlternateContent xmlns:mc="http://schemas.openxmlformats.org/markup-compatibility/2006">
              <mc:Choice xmlns:v="urn:schemas-microsoft-com:vml" Requires="v">
                <p:oleObj spid="_x0000_s1037" name="think-cell Slide" r:id="rId27" imgW="360" imgH="360" progId="">
                  <p:embed/>
                </p:oleObj>
              </mc:Choice>
              <mc:Fallback>
                <p:oleObj name="think-cell Slide" r:id="rId27" imgW="360" imgH="360" progId="">
                  <p:embed/>
                  <p:pic>
                    <p:nvPicPr>
                      <p:cNvPr id="0" name=""/>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1"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Placeholder 1"/>
          <p:cNvSpPr>
            <a:spLocks noGrp="1"/>
          </p:cNvSpPr>
          <p:nvPr>
            <p:ph type="title"/>
            <p:custDataLst>
              <p:tags r:id="rId21"/>
            </p:custDataLst>
          </p:nvPr>
        </p:nvSpPr>
        <p:spPr>
          <a:xfrm>
            <a:off x="1" y="0"/>
            <a:ext cx="9143999" cy="1002135"/>
          </a:xfrm>
          <a:prstGeom prst="rect">
            <a:avLst/>
          </a:prstGeom>
        </p:spPr>
        <p:txBody>
          <a:bodyPr vert="horz" lIns="297529" tIns="33059" rIns="165294" bIns="33059" rtlCol="0" anchor="ctr">
            <a:noAutofit/>
          </a:bodyPr>
          <a:lstStyle/>
          <a:p>
            <a:r>
              <a:rPr lang="fr-FR" noProof="0" dirty="0" smtClean="0"/>
              <a:t>Cliquez pour modifier le style du titre</a:t>
            </a:r>
            <a:endParaRPr lang="en-US" noProof="0" dirty="0"/>
          </a:p>
        </p:txBody>
      </p:sp>
      <p:sp>
        <p:nvSpPr>
          <p:cNvPr id="3" name="Text Placeholder 2"/>
          <p:cNvSpPr>
            <a:spLocks noGrp="1"/>
          </p:cNvSpPr>
          <p:nvPr>
            <p:ph type="body" idx="1"/>
            <p:custDataLst>
              <p:tags r:id="rId22"/>
            </p:custDataLst>
          </p:nvPr>
        </p:nvSpPr>
        <p:spPr>
          <a:xfrm>
            <a:off x="298516" y="1501977"/>
            <a:ext cx="8712115" cy="4636540"/>
          </a:xfrm>
          <a:prstGeom prst="rect">
            <a:avLst/>
          </a:prstGeom>
        </p:spPr>
        <p:txBody>
          <a:bodyPr vert="horz" lIns="10800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23"/>
            </p:custDataLst>
          </p:nvPr>
        </p:nvSpPr>
        <p:spPr>
          <a:xfrm>
            <a:off x="8827276" y="6661691"/>
            <a:ext cx="110608" cy="107722"/>
          </a:xfrm>
          <a:prstGeom prst="rect">
            <a:avLst/>
          </a:prstGeom>
          <a:noFill/>
        </p:spPr>
        <p:txBody>
          <a:bodyPr wrap="none" lIns="0" tIns="0" rIns="0" bIns="0" rtlCol="0" anchor="ctr">
            <a:spAutoFit/>
          </a:bodyPr>
          <a:lstStyle/>
          <a:p>
            <a:pPr algn="ctr"/>
            <a:fld id="{6A895693-0027-4F28-9367-92E39A51F51C}" type="slidenum">
              <a:rPr lang="en-US" sz="700" smtClean="0">
                <a:solidFill>
                  <a:schemeClr val="tx2"/>
                </a:solidFill>
              </a:rPr>
              <a:pPr algn="ctr"/>
              <a:t>‹#›</a:t>
            </a:fld>
            <a:endParaRPr lang="en-US" sz="700" dirty="0">
              <a:solidFill>
                <a:schemeClr val="tx2"/>
              </a:solidFill>
            </a:endParaRPr>
          </a:p>
        </p:txBody>
      </p:sp>
      <p:sp>
        <p:nvSpPr>
          <p:cNvPr id="9" name="Freeform 4"/>
          <p:cNvSpPr>
            <a:spLocks/>
          </p:cNvSpPr>
          <p:nvPr>
            <p:custDataLst>
              <p:tags r:id="rId24"/>
            </p:custDataLst>
          </p:nvPr>
        </p:nvSpPr>
        <p:spPr bwMode="auto">
          <a:xfrm>
            <a:off x="2" y="676402"/>
            <a:ext cx="9143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a:p>
        </p:txBody>
      </p:sp>
      <p:sp>
        <p:nvSpPr>
          <p:cNvPr id="12" name="Rectangle 11"/>
          <p:cNvSpPr>
            <a:spLocks noChangeArrowheads="1"/>
          </p:cNvSpPr>
          <p:nvPr>
            <p:custDataLst>
              <p:tags r:id="rId25"/>
            </p:custDataLst>
          </p:nvPr>
        </p:nvSpPr>
        <p:spPr bwMode="auto">
          <a:xfrm>
            <a:off x="6223228" y="6623404"/>
            <a:ext cx="2455979" cy="183503"/>
          </a:xfrm>
          <a:prstGeom prst="rect">
            <a:avLst/>
          </a:prstGeom>
          <a:noFill/>
          <a:ln w="19050">
            <a:noFill/>
            <a:miter lim="800000"/>
            <a:headEnd/>
            <a:tailEnd/>
          </a:ln>
          <a:effectLst/>
        </p:spPr>
        <p:txBody>
          <a:bodyPr wrap="square" lIns="35997" tIns="35997" rIns="35997" bIns="35997" anchor="b" anchorCtr="0">
            <a:noAutofit/>
          </a:bodyPr>
          <a:lstStyle/>
          <a:p>
            <a:pPr marL="0" marR="0" lvl="0" indent="0" algn="r" defTabSz="995445" rtl="0" eaLnBrk="0" fontAlgn="auto" latinLnBrk="0" hangingPunct="0">
              <a:lnSpc>
                <a:spcPct val="90000"/>
              </a:lnSpc>
              <a:spcBef>
                <a:spcPct val="10000"/>
              </a:spcBef>
              <a:spcAft>
                <a:spcPts val="0"/>
              </a:spcAft>
              <a:buClrTx/>
              <a:buSzTx/>
              <a:buFontTx/>
              <a:buNone/>
              <a:tabLst/>
              <a:defRPr/>
            </a:pPr>
            <a:r>
              <a:rPr lang="en-US" altLang="en-US" sz="600" b="0" i="0" noProof="0" dirty="0" smtClean="0">
                <a:solidFill>
                  <a:schemeClr val="tx2"/>
                </a:solidFill>
                <a:latin typeface="+mj-lt"/>
                <a:cs typeface="Helvetica Light"/>
              </a:rPr>
              <a:t>Copyright © Capgemini 2015. All Rights Reserved</a:t>
            </a:r>
          </a:p>
        </p:txBody>
      </p:sp>
      <p:cxnSp>
        <p:nvCxnSpPr>
          <p:cNvPr id="15" name="Straight Connector 5"/>
          <p:cNvCxnSpPr/>
          <p:nvPr>
            <p:custDataLst>
              <p:tags r:id="rId26"/>
            </p:custDataLst>
          </p:nvPr>
        </p:nvCxnSpPr>
        <p:spPr>
          <a:xfrm flipH="1">
            <a:off x="2" y="6362700"/>
            <a:ext cx="9143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pic>
        <p:nvPicPr>
          <p:cNvPr id="14" name="Image 13" descr="Capgemini_logo.jpg"/>
          <p:cNvPicPr>
            <a:picLocks noChangeAspect="1"/>
          </p:cNvPicPr>
          <p:nvPr/>
        </p:nvPicPr>
        <p:blipFill>
          <a:blip r:embed="rId29" cstate="print"/>
          <a:stretch>
            <a:fillRect/>
          </a:stretch>
        </p:blipFill>
        <p:spPr>
          <a:xfrm>
            <a:off x="270463" y="6439028"/>
            <a:ext cx="1438102" cy="344978"/>
          </a:xfrm>
          <a:prstGeom prst="rect">
            <a:avLst/>
          </a:prstGeom>
          <a:noFill/>
          <a:ln>
            <a:noFill/>
          </a:ln>
        </p:spPr>
      </p:pic>
    </p:spTree>
    <p:extLst>
      <p:ext uri="{BB962C8B-B14F-4D97-AF65-F5344CB8AC3E}">
        <p14:creationId xmlns:p14="http://schemas.microsoft.com/office/powerpoint/2010/main" val="1377886770"/>
      </p:ext>
    </p:extLst>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 id="2147483683" r:id="rId13"/>
    <p:sldLayoutId id="2147483684" r:id="rId14"/>
    <p:sldLayoutId id="2147483685" r:id="rId15"/>
    <p:sldLayoutId id="2147483686" r:id="rId16"/>
    <p:sldLayoutId id="2147483687" r:id="rId17"/>
  </p:sldLayoutIdLst>
  <p:timing>
    <p:tnLst>
      <p:par>
        <p:cTn id="1" dur="indefinite" restart="never" nodeType="tmRoot"/>
      </p:par>
    </p:tnLst>
  </p:timing>
  <p:hf sldNum="0" hdr="0" dt="0"/>
  <p:txStyles>
    <p:titleStyle>
      <a:lvl1pPr marL="0" indent="0" algn="l" defTabSz="914342" rtl="0" eaLnBrk="1" latinLnBrk="0" hangingPunct="1">
        <a:lnSpc>
          <a:spcPct val="85000"/>
        </a:lnSpc>
        <a:spcBef>
          <a:spcPct val="0"/>
        </a:spcBef>
        <a:buNone/>
        <a:defRPr sz="3200" b="0" kern="1200">
          <a:solidFill>
            <a:schemeClr val="tx1"/>
          </a:solidFill>
          <a:latin typeface="+mj-lt"/>
          <a:ea typeface="+mj-ea"/>
          <a:cs typeface="+mj-cs"/>
        </a:defRPr>
      </a:lvl1pPr>
    </p:titleStyle>
    <p:bodyStyle>
      <a:lvl1pPr marL="166189" indent="-166189" algn="l" defTabSz="914342" rtl="0" eaLnBrk="1" latinLnBrk="0" hangingPunct="1">
        <a:lnSpc>
          <a:spcPct val="90000"/>
        </a:lnSpc>
        <a:spcBef>
          <a:spcPts val="0"/>
        </a:spcBef>
        <a:spcAft>
          <a:spcPts val="600"/>
        </a:spcAft>
        <a:buClr>
          <a:schemeClr val="accent5"/>
        </a:buClr>
        <a:buFont typeface="Wingdings" pitchFamily="2" charset="2"/>
        <a:buChar char="§"/>
        <a:defRPr sz="2200" b="0" kern="1200">
          <a:solidFill>
            <a:schemeClr val="bg2">
              <a:lumMod val="50000"/>
            </a:schemeClr>
          </a:solidFill>
          <a:latin typeface="+mn-lt"/>
          <a:ea typeface="+mn-ea"/>
          <a:cs typeface="+mn-cs"/>
        </a:defRPr>
      </a:lvl1pPr>
      <a:lvl2pPr marL="355600" indent="-180975" algn="l" defTabSz="914342" rtl="0" eaLnBrk="1" latinLnBrk="0" hangingPunct="1">
        <a:lnSpc>
          <a:spcPct val="90000"/>
        </a:lnSpc>
        <a:spcBef>
          <a:spcPts val="0"/>
        </a:spcBef>
        <a:spcAft>
          <a:spcPts val="600"/>
        </a:spcAft>
        <a:buClr>
          <a:schemeClr val="accent3"/>
        </a:buClr>
        <a:buFont typeface="Wingdings" pitchFamily="2" charset="2"/>
        <a:buChar char="§"/>
        <a:defRPr sz="1800" kern="1200">
          <a:solidFill>
            <a:schemeClr val="bg2">
              <a:lumMod val="50000"/>
            </a:schemeClr>
          </a:solidFill>
          <a:latin typeface="+mn-lt"/>
          <a:ea typeface="+mn-ea"/>
          <a:cs typeface="+mn-cs"/>
        </a:defRPr>
      </a:lvl2pPr>
      <a:lvl3pPr marL="536575" indent="-165100" algn="l" defTabSz="914342" rtl="0" eaLnBrk="1" latinLnBrk="0" hangingPunct="1">
        <a:lnSpc>
          <a:spcPct val="90000"/>
        </a:lnSpc>
        <a:spcBef>
          <a:spcPts val="0"/>
        </a:spcBef>
        <a:spcAft>
          <a:spcPts val="600"/>
        </a:spcAft>
        <a:buClr>
          <a:schemeClr val="accent2"/>
        </a:buClr>
        <a:buFont typeface="Arial" pitchFamily="34" charset="0"/>
        <a:buChar char="•"/>
        <a:tabLst/>
        <a:defRPr sz="1600" kern="1200">
          <a:solidFill>
            <a:schemeClr val="bg2">
              <a:lumMod val="50000"/>
            </a:schemeClr>
          </a:solidFill>
          <a:latin typeface="+mn-lt"/>
          <a:ea typeface="+mn-ea"/>
          <a:cs typeface="+mn-cs"/>
        </a:defRPr>
      </a:lvl3pPr>
      <a:lvl4pPr marL="711200" indent="-165100" algn="l" defTabSz="914342" rtl="0" eaLnBrk="1" latinLnBrk="0" hangingPunct="1">
        <a:lnSpc>
          <a:spcPct val="90000"/>
        </a:lnSpc>
        <a:spcBef>
          <a:spcPts val="0"/>
        </a:spcBef>
        <a:spcAft>
          <a:spcPts val="600"/>
        </a:spcAft>
        <a:buClr>
          <a:schemeClr val="bg2"/>
        </a:buClr>
        <a:buFont typeface="Arial" pitchFamily="34" charset="0"/>
        <a:buChar char="–"/>
        <a:tabLst/>
        <a:defRPr sz="1400" kern="1200">
          <a:solidFill>
            <a:schemeClr val="bg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itle Placeholder 3">
            <a:extLst>
              <a:ext uri="{FF2B5EF4-FFF2-40B4-BE49-F238E27FC236}">
                <a16:creationId xmlns="" xmlns:a16="http://schemas.microsoft.com/office/drawing/2014/main" id="{509B218C-0963-489A-AA77-3748FFA421C5}"/>
              </a:ext>
            </a:extLst>
          </p:cNvPr>
          <p:cNvSpPr>
            <a:spLocks noGrp="1"/>
          </p:cNvSpPr>
          <p:nvPr>
            <p:ph type="title"/>
          </p:nvPr>
        </p:nvSpPr>
        <p:spPr>
          <a:xfrm>
            <a:off x="305991" y="413387"/>
            <a:ext cx="8532019" cy="855026"/>
          </a:xfrm>
          <a:prstGeom prst="rect">
            <a:avLst/>
          </a:prstGeom>
        </p:spPr>
        <p:txBody>
          <a:bodyPr vert="horz" lIns="0" tIns="0" rIns="0" bIns="0" rtlCol="0" anchor="t">
            <a:normAutofit/>
          </a:bodyPr>
          <a:lstStyle/>
          <a:p>
            <a:r>
              <a:rPr lang="fr-FR"/>
              <a:t>Modifiez le style du titre</a:t>
            </a:r>
            <a:endParaRPr lang="pt-PT" dirty="0"/>
          </a:p>
        </p:txBody>
      </p:sp>
      <p:sp>
        <p:nvSpPr>
          <p:cNvPr id="5" name="Text Placeholder 4">
            <a:extLst>
              <a:ext uri="{FF2B5EF4-FFF2-40B4-BE49-F238E27FC236}">
                <a16:creationId xmlns="" xmlns:a16="http://schemas.microsoft.com/office/drawing/2014/main" id="{A4D17236-A440-4453-A69C-BE3728C11608}"/>
              </a:ext>
            </a:extLst>
          </p:cNvPr>
          <p:cNvSpPr>
            <a:spLocks noGrp="1"/>
          </p:cNvSpPr>
          <p:nvPr>
            <p:ph type="body" idx="1"/>
          </p:nvPr>
        </p:nvSpPr>
        <p:spPr>
          <a:xfrm>
            <a:off x="305991" y="1412875"/>
            <a:ext cx="8532018" cy="4764088"/>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pt-PT" dirty="0"/>
          </a:p>
        </p:txBody>
      </p:sp>
    </p:spTree>
    <p:extLst>
      <p:ext uri="{BB962C8B-B14F-4D97-AF65-F5344CB8AC3E}">
        <p14:creationId xmlns:p14="http://schemas.microsoft.com/office/powerpoint/2010/main" val="3378625389"/>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 id="2147483700" r:id="rId12"/>
    <p:sldLayoutId id="2147483701" r:id="rId13"/>
  </p:sldLayoutIdLst>
  <p:hf sldNum="0" hdr="0" dt="0"/>
  <p:txStyles>
    <p:titleStyle>
      <a:lvl1pPr algn="l" defTabSz="914400" rtl="0" eaLnBrk="1" latinLnBrk="0" hangingPunct="1">
        <a:lnSpc>
          <a:spcPts val="3000"/>
        </a:lnSpc>
        <a:spcBef>
          <a:spcPct val="0"/>
        </a:spcBef>
        <a:buNone/>
        <a:defRPr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1" orient="horz" pos="4065" userDrawn="1">
          <p15:clr>
            <a:srgbClr val="F26B43"/>
          </p15:clr>
        </p15:guide>
        <p15:guide id="2" pos="257" userDrawn="1">
          <p15:clr>
            <a:srgbClr val="F26B43"/>
          </p15:clr>
        </p15:guide>
        <p15:guide id="3" pos="7423" userDrawn="1">
          <p15:clr>
            <a:srgbClr val="F26B43"/>
          </p15:clr>
        </p15:guide>
        <p15:guide id="4" orient="horz" pos="255" userDrawn="1">
          <p15:clr>
            <a:srgbClr val="F26B43"/>
          </p15:clr>
        </p15:guide>
        <p15:guide id="5" orient="horz" pos="799" userDrawn="1">
          <p15:clr>
            <a:srgbClr val="F26B43"/>
          </p15:clr>
        </p15:guide>
        <p15:guide id="6" orient="horz" pos="890" userDrawn="1">
          <p15:clr>
            <a:srgbClr val="F26B43"/>
          </p15:clr>
        </p15:guide>
        <p15:guide id="7" pos="3840" userDrawn="1">
          <p15:clr>
            <a:srgbClr val="F26B43"/>
          </p15:clr>
        </p15:guide>
        <p15:guide id="8" pos="3749" userDrawn="1">
          <p15:clr>
            <a:srgbClr val="F26B43"/>
          </p15:clr>
        </p15:guide>
        <p15:guide id="9" pos="3931"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Placeholder 1">
            <a:extLst>
              <a:ext uri="{FF2B5EF4-FFF2-40B4-BE49-F238E27FC236}">
                <a16:creationId xmlns="" xmlns:a16="http://schemas.microsoft.com/office/drawing/2014/main" id="{366C6B93-5A4F-43B7-84C4-C42EC870AB53}"/>
              </a:ext>
            </a:extLst>
          </p:cNvPr>
          <p:cNvSpPr>
            <a:spLocks noGrp="1"/>
          </p:cNvSpPr>
          <p:nvPr>
            <p:ph type="title"/>
          </p:nvPr>
        </p:nvSpPr>
        <p:spPr>
          <a:xfrm>
            <a:off x="309802" y="418452"/>
            <a:ext cx="8312649" cy="859536"/>
          </a:xfrm>
          <a:prstGeom prst="rect">
            <a:avLst/>
          </a:prstGeom>
        </p:spPr>
        <p:txBody>
          <a:bodyPr vert="horz" lIns="0" tIns="0" rIns="0" bIns="0" rtlCol="0" anchor="t">
            <a:normAutofit/>
          </a:bodyPr>
          <a:lstStyle/>
          <a:p>
            <a:pPr lvl="0">
              <a:lnSpc>
                <a:spcPts val="3000"/>
              </a:lnSpc>
            </a:pPr>
            <a:r>
              <a:rPr lang="en-US" smtClean="0"/>
              <a:t>Click to edit Master title style</a:t>
            </a:r>
            <a:endParaRPr lang="pt-PT" dirty="0"/>
          </a:p>
        </p:txBody>
      </p:sp>
      <p:sp>
        <p:nvSpPr>
          <p:cNvPr id="9" name="Text Placeholder 2">
            <a:extLst>
              <a:ext uri="{FF2B5EF4-FFF2-40B4-BE49-F238E27FC236}">
                <a16:creationId xmlns="" xmlns:a16="http://schemas.microsoft.com/office/drawing/2014/main" id="{AF310831-D03E-404B-934F-73B268225B7E}"/>
              </a:ext>
            </a:extLst>
          </p:cNvPr>
          <p:cNvSpPr>
            <a:spLocks noGrp="1"/>
          </p:cNvSpPr>
          <p:nvPr>
            <p:ph type="body" idx="1"/>
          </p:nvPr>
        </p:nvSpPr>
        <p:spPr>
          <a:xfrm>
            <a:off x="309802" y="1412878"/>
            <a:ext cx="8528209" cy="4351337"/>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pic>
        <p:nvPicPr>
          <p:cNvPr id="5" name="Graphic 4">
            <a:extLst>
              <a:ext uri="{FF2B5EF4-FFF2-40B4-BE49-F238E27FC236}">
                <a16:creationId xmlns="" xmlns:a16="http://schemas.microsoft.com/office/drawing/2014/main" id="{25EEA1D4-3AF7-42D7-AE97-AE404AECFAEB}"/>
              </a:ext>
            </a:extLst>
          </p:cNvPr>
          <p:cNvPicPr>
            <a:picLocks noChangeAspect="1"/>
          </p:cNvPicPr>
          <p:nvPr/>
        </p:nvPicPr>
        <p:blipFill rotWithShape="1">
          <a:blip r:embed="rId6">
            <a:extLst>
              <a:ext uri="{96DAC541-7B7A-43D3-8B79-37D633B846F1}">
                <asvg:svgBlip xmlns="" xmlns:asvg="http://schemas.microsoft.com/office/drawing/2016/SVG/main" r:embed="rId7"/>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3731682138"/>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18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8600"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ts val="14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1" orient="horz" pos="255" userDrawn="1">
          <p15:clr>
            <a:srgbClr val="F26B43"/>
          </p15:clr>
        </p15:guide>
        <p15:guide id="3" pos="7423" userDrawn="1">
          <p15:clr>
            <a:srgbClr val="F26B43"/>
          </p15:clr>
        </p15:guide>
        <p15:guide id="4" pos="257" userDrawn="1">
          <p15:clr>
            <a:srgbClr val="F26B43"/>
          </p15:clr>
        </p15:guide>
        <p15:guide id="5" orient="horz" pos="4065" userDrawn="1">
          <p15:clr>
            <a:srgbClr val="F26B43"/>
          </p15:clr>
        </p15:guide>
        <p15:guide id="6" orient="horz" pos="799" userDrawn="1">
          <p15:clr>
            <a:srgbClr val="F26B43"/>
          </p15:clr>
        </p15:guide>
        <p15:guide id="7" orient="horz" pos="890"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F2EB016D-CF9A-4584-982E-40465F70132F}"/>
              </a:ext>
            </a:extLst>
          </p:cNvPr>
          <p:cNvSpPr>
            <a:spLocks noGrp="1"/>
          </p:cNvSpPr>
          <p:nvPr>
            <p:ph type="title"/>
          </p:nvPr>
        </p:nvSpPr>
        <p:spPr>
          <a:xfrm>
            <a:off x="305993" y="404815"/>
            <a:ext cx="8262453" cy="863601"/>
          </a:xfrm>
          <a:prstGeom prst="rect">
            <a:avLst/>
          </a:prstGeom>
        </p:spPr>
        <p:txBody>
          <a:bodyPr vert="horz" lIns="0" tIns="0" rIns="0" bIns="0" rtlCol="0" anchor="t">
            <a:normAutofit/>
          </a:bodyPr>
          <a:lstStyle/>
          <a:p>
            <a:pPr lvl="0">
              <a:lnSpc>
                <a:spcPts val="3000"/>
              </a:lnSpc>
            </a:pPr>
            <a:r>
              <a:rPr lang="en-US" smtClean="0"/>
              <a:t>Click to edit Master title style</a:t>
            </a:r>
            <a:endParaRPr lang="pt-PT" dirty="0"/>
          </a:p>
        </p:txBody>
      </p:sp>
      <p:pic>
        <p:nvPicPr>
          <p:cNvPr id="9" name="Graphic 4">
            <a:extLst>
              <a:ext uri="{FF2B5EF4-FFF2-40B4-BE49-F238E27FC236}">
                <a16:creationId xmlns="" xmlns:a16="http://schemas.microsoft.com/office/drawing/2014/main" id="{25EEA1D4-3AF7-42D7-AE97-AE404AECFAEB}"/>
              </a:ext>
            </a:extLst>
          </p:cNvPr>
          <p:cNvPicPr>
            <a:picLocks noChangeAspect="1"/>
          </p:cNvPicPr>
          <p:nvPr/>
        </p:nvPicPr>
        <p:blipFill rotWithShape="1">
          <a:blip r:embed="rId24">
            <a:extLst>
              <a:ext uri="{96DAC541-7B7A-43D3-8B79-37D633B846F1}">
                <asvg:svgBlip xmlns="" xmlns:asvg="http://schemas.microsoft.com/office/drawing/2016/SVG/main" r:embed="rId25"/>
              </a:ext>
            </a:extLst>
          </a:blip>
          <a:srcRect l="81836" t="-4713" b="16530"/>
          <a:stretch/>
        </p:blipFill>
        <p:spPr>
          <a:xfrm>
            <a:off x="8660846" y="188640"/>
            <a:ext cx="318267" cy="459624"/>
          </a:xfrm>
          <a:prstGeom prst="rect">
            <a:avLst/>
          </a:prstGeom>
        </p:spPr>
      </p:pic>
      <p:sp>
        <p:nvSpPr>
          <p:cNvPr id="13" name="Text Placeholder 2">
            <a:extLst>
              <a:ext uri="{FF2B5EF4-FFF2-40B4-BE49-F238E27FC236}">
                <a16:creationId xmlns="" xmlns:a16="http://schemas.microsoft.com/office/drawing/2014/main" id="{AF310831-D03E-404B-934F-73B268225B7E}"/>
              </a:ext>
            </a:extLst>
          </p:cNvPr>
          <p:cNvSpPr>
            <a:spLocks noGrp="1"/>
          </p:cNvSpPr>
          <p:nvPr>
            <p:ph type="body" idx="1"/>
          </p:nvPr>
        </p:nvSpPr>
        <p:spPr>
          <a:xfrm>
            <a:off x="309803" y="1412879"/>
            <a:ext cx="8528209"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5" name="Rectangle 4"/>
          <p:cNvSpPr/>
          <p:nvPr/>
        </p:nvSpPr>
        <p:spPr>
          <a:xfrm>
            <a:off x="9372603" y="1590548"/>
            <a:ext cx="446303"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Capgemini Blue</a:t>
            </a:r>
          </a:p>
          <a:p>
            <a:pPr marL="171450"/>
            <a:r>
              <a:rPr lang="en-US" sz="600" dirty="0"/>
              <a:t>R 0</a:t>
            </a:r>
          </a:p>
          <a:p>
            <a:pPr marL="171450"/>
            <a:r>
              <a:rPr lang="en-US" sz="600" dirty="0"/>
              <a:t>G 112</a:t>
            </a:r>
          </a:p>
          <a:p>
            <a:pPr marL="171450"/>
            <a:r>
              <a:rPr lang="en-US" sz="600" dirty="0"/>
              <a:t>B 173</a:t>
            </a:r>
          </a:p>
        </p:txBody>
      </p:sp>
      <p:sp>
        <p:nvSpPr>
          <p:cNvPr id="6" name="Rectangle 5"/>
          <p:cNvSpPr/>
          <p:nvPr/>
        </p:nvSpPr>
        <p:spPr>
          <a:xfrm>
            <a:off x="9818905" y="1590548"/>
            <a:ext cx="446303"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Vibrant</a:t>
            </a:r>
            <a:br>
              <a:rPr lang="en-US" sz="600" b="1" dirty="0"/>
            </a:br>
            <a:r>
              <a:rPr lang="en-US" sz="600" b="1" dirty="0"/>
              <a:t>Blue</a:t>
            </a:r>
          </a:p>
          <a:p>
            <a:pPr marL="171450"/>
            <a:r>
              <a:rPr lang="en-US" sz="600" dirty="0"/>
              <a:t>R 18</a:t>
            </a:r>
          </a:p>
          <a:p>
            <a:pPr marL="171450"/>
            <a:r>
              <a:rPr lang="en-US" sz="600" dirty="0"/>
              <a:t>G 171</a:t>
            </a:r>
          </a:p>
          <a:p>
            <a:pPr marL="171450"/>
            <a:r>
              <a:rPr lang="en-US" sz="600" dirty="0"/>
              <a:t>B 219</a:t>
            </a:r>
          </a:p>
        </p:txBody>
      </p:sp>
      <p:sp>
        <p:nvSpPr>
          <p:cNvPr id="7" name="Rectangle 6"/>
          <p:cNvSpPr/>
          <p:nvPr/>
        </p:nvSpPr>
        <p:spPr>
          <a:xfrm>
            <a:off x="10265208" y="1590548"/>
            <a:ext cx="446303"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Deep</a:t>
            </a:r>
            <a:br>
              <a:rPr lang="en-US" sz="600" b="1" dirty="0"/>
            </a:br>
            <a:r>
              <a:rPr lang="en-US" sz="600" b="1" dirty="0"/>
              <a:t>Purple</a:t>
            </a:r>
          </a:p>
          <a:p>
            <a:pPr marL="171450"/>
            <a:r>
              <a:rPr lang="en-US" sz="600" dirty="0"/>
              <a:t>R 43</a:t>
            </a:r>
          </a:p>
          <a:p>
            <a:pPr marL="171450"/>
            <a:r>
              <a:rPr lang="en-US" sz="600" dirty="0"/>
              <a:t>G 10</a:t>
            </a:r>
          </a:p>
          <a:p>
            <a:pPr marL="171450"/>
            <a:r>
              <a:rPr lang="en-US" sz="600" dirty="0"/>
              <a:t>B 61</a:t>
            </a:r>
          </a:p>
        </p:txBody>
      </p:sp>
      <p:sp>
        <p:nvSpPr>
          <p:cNvPr id="8" name="Rectangle 7"/>
          <p:cNvSpPr/>
          <p:nvPr/>
        </p:nvSpPr>
        <p:spPr>
          <a:xfrm>
            <a:off x="10711510" y="1590548"/>
            <a:ext cx="446303"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Tech</a:t>
            </a:r>
            <a:br>
              <a:rPr lang="en-US" sz="600" b="1" dirty="0"/>
            </a:br>
            <a:r>
              <a:rPr lang="en-US" sz="600" b="1" dirty="0"/>
              <a:t>Red</a:t>
            </a:r>
          </a:p>
          <a:p>
            <a:pPr marL="171450"/>
            <a:r>
              <a:rPr lang="en-US" sz="600" dirty="0"/>
              <a:t>R 255</a:t>
            </a:r>
          </a:p>
          <a:p>
            <a:pPr marL="171450"/>
            <a:r>
              <a:rPr lang="en-US" sz="600" dirty="0"/>
              <a:t>G 48</a:t>
            </a:r>
          </a:p>
          <a:p>
            <a:pPr marL="171450"/>
            <a:r>
              <a:rPr lang="en-US" sz="600" dirty="0"/>
              <a:t>B 76</a:t>
            </a:r>
          </a:p>
        </p:txBody>
      </p:sp>
      <p:sp>
        <p:nvSpPr>
          <p:cNvPr id="10" name="Rectangle 9"/>
          <p:cNvSpPr/>
          <p:nvPr/>
        </p:nvSpPr>
        <p:spPr>
          <a:xfrm>
            <a:off x="11157813" y="1590548"/>
            <a:ext cx="446303"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Zest</a:t>
            </a:r>
            <a:br>
              <a:rPr lang="en-US" sz="600" b="1" dirty="0"/>
            </a:br>
            <a:r>
              <a:rPr lang="en-US" sz="600" b="1" dirty="0"/>
              <a:t>Green</a:t>
            </a:r>
          </a:p>
          <a:p>
            <a:pPr marL="171450"/>
            <a:r>
              <a:rPr lang="en-US" sz="600" dirty="0"/>
              <a:t>R 149</a:t>
            </a:r>
          </a:p>
          <a:p>
            <a:pPr marL="171450"/>
            <a:r>
              <a:rPr lang="en-US" sz="600" dirty="0"/>
              <a:t>G 230</a:t>
            </a:r>
          </a:p>
          <a:p>
            <a:pPr marL="171450"/>
            <a:r>
              <a:rPr lang="en-US" sz="600" dirty="0"/>
              <a:t>B 22</a:t>
            </a:r>
          </a:p>
        </p:txBody>
      </p:sp>
      <p:sp>
        <p:nvSpPr>
          <p:cNvPr id="11" name="Rectangle 10"/>
          <p:cNvSpPr/>
          <p:nvPr/>
        </p:nvSpPr>
        <p:spPr>
          <a:xfrm>
            <a:off x="9372603" y="2468612"/>
            <a:ext cx="446303"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Capgemini Blue</a:t>
            </a:r>
            <a:r>
              <a:rPr lang="en-US" sz="600" dirty="0"/>
              <a:t> (-50%)</a:t>
            </a:r>
          </a:p>
          <a:p>
            <a:pPr marL="171450"/>
            <a:r>
              <a:rPr lang="en-US" sz="600" dirty="0"/>
              <a:t>R 128</a:t>
            </a:r>
          </a:p>
          <a:p>
            <a:pPr marL="171450"/>
            <a:r>
              <a:rPr lang="en-US" sz="600" dirty="0"/>
              <a:t>G 184</a:t>
            </a:r>
          </a:p>
          <a:p>
            <a:pPr marL="171450"/>
            <a:r>
              <a:rPr lang="en-US" sz="600" dirty="0"/>
              <a:t>B 214</a:t>
            </a:r>
          </a:p>
        </p:txBody>
      </p:sp>
      <p:sp>
        <p:nvSpPr>
          <p:cNvPr id="12" name="Rectangle 11"/>
          <p:cNvSpPr/>
          <p:nvPr/>
        </p:nvSpPr>
        <p:spPr>
          <a:xfrm>
            <a:off x="9818905" y="2468612"/>
            <a:ext cx="446303"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Vibrant</a:t>
            </a:r>
            <a:br>
              <a:rPr lang="en-US" sz="600" b="1" dirty="0"/>
            </a:br>
            <a:r>
              <a:rPr lang="en-US" sz="600" b="1" dirty="0"/>
              <a:t>Blue</a:t>
            </a:r>
            <a:r>
              <a:rPr lang="en-US" sz="600" dirty="0"/>
              <a:t> (-50%)</a:t>
            </a:r>
          </a:p>
          <a:p>
            <a:pPr marL="171450"/>
            <a:r>
              <a:rPr lang="en-US" sz="600" dirty="0"/>
              <a:t>R 136</a:t>
            </a:r>
          </a:p>
          <a:p>
            <a:pPr marL="171450"/>
            <a:r>
              <a:rPr lang="en-US" sz="600" dirty="0"/>
              <a:t>G 213</a:t>
            </a:r>
          </a:p>
          <a:p>
            <a:pPr marL="171450"/>
            <a:r>
              <a:rPr lang="en-US" sz="600" dirty="0"/>
              <a:t>B 237</a:t>
            </a:r>
          </a:p>
        </p:txBody>
      </p:sp>
      <p:sp>
        <p:nvSpPr>
          <p:cNvPr id="14" name="Rectangle 13"/>
          <p:cNvSpPr/>
          <p:nvPr/>
        </p:nvSpPr>
        <p:spPr>
          <a:xfrm>
            <a:off x="10265208" y="2468612"/>
            <a:ext cx="446303"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Purple</a:t>
            </a:r>
          </a:p>
          <a:p>
            <a:pPr marL="171450"/>
            <a:r>
              <a:rPr lang="en-US" sz="600" dirty="0"/>
              <a:t>R 109</a:t>
            </a:r>
          </a:p>
          <a:p>
            <a:pPr marL="171450"/>
            <a:r>
              <a:rPr lang="en-US" sz="600" dirty="0"/>
              <a:t>G 100</a:t>
            </a:r>
          </a:p>
          <a:p>
            <a:pPr marL="171450"/>
            <a:r>
              <a:rPr lang="en-US" sz="600" dirty="0"/>
              <a:t>B 204</a:t>
            </a:r>
          </a:p>
        </p:txBody>
      </p:sp>
      <p:sp>
        <p:nvSpPr>
          <p:cNvPr id="15" name="Rectangle 14"/>
          <p:cNvSpPr/>
          <p:nvPr/>
        </p:nvSpPr>
        <p:spPr>
          <a:xfrm>
            <a:off x="10711510" y="2468612"/>
            <a:ext cx="446303"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Orange</a:t>
            </a:r>
          </a:p>
          <a:p>
            <a:pPr marL="171450"/>
            <a:r>
              <a:rPr lang="en-US" sz="600" dirty="0"/>
              <a:t>R 255</a:t>
            </a:r>
          </a:p>
          <a:p>
            <a:pPr marL="171450"/>
            <a:r>
              <a:rPr lang="en-US" sz="600" dirty="0"/>
              <a:t>G 99</a:t>
            </a:r>
          </a:p>
          <a:p>
            <a:pPr marL="171450"/>
            <a:r>
              <a:rPr lang="en-US" sz="600" dirty="0"/>
              <a:t>B 39</a:t>
            </a:r>
          </a:p>
        </p:txBody>
      </p:sp>
      <p:sp>
        <p:nvSpPr>
          <p:cNvPr id="16" name="Rectangle 15"/>
          <p:cNvSpPr/>
          <p:nvPr/>
        </p:nvSpPr>
        <p:spPr>
          <a:xfrm>
            <a:off x="11157813" y="2468612"/>
            <a:ext cx="446303"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Green</a:t>
            </a:r>
          </a:p>
          <a:p>
            <a:pPr marL="171450"/>
            <a:r>
              <a:rPr lang="en-US" sz="600" dirty="0"/>
              <a:t>R 200</a:t>
            </a:r>
          </a:p>
          <a:p>
            <a:pPr marL="171450"/>
            <a:r>
              <a:rPr lang="en-US" sz="600" dirty="0"/>
              <a:t>G 255</a:t>
            </a:r>
          </a:p>
          <a:p>
            <a:pPr marL="171450"/>
            <a:r>
              <a:rPr lang="en-US" sz="600" dirty="0"/>
              <a:t>B 22</a:t>
            </a:r>
          </a:p>
        </p:txBody>
      </p:sp>
      <p:sp>
        <p:nvSpPr>
          <p:cNvPr id="17" name="Rectangle 16"/>
          <p:cNvSpPr/>
          <p:nvPr/>
        </p:nvSpPr>
        <p:spPr>
          <a:xfrm>
            <a:off x="10265208" y="3089935"/>
            <a:ext cx="446303"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Purple</a:t>
            </a:r>
          </a:p>
          <a:p>
            <a:pPr marL="171450"/>
            <a:r>
              <a:rPr lang="en-US" sz="600" dirty="0"/>
              <a:t>R 126</a:t>
            </a:r>
          </a:p>
          <a:p>
            <a:pPr marL="171450"/>
            <a:r>
              <a:rPr lang="en-US" sz="600" dirty="0"/>
              <a:t>G 57</a:t>
            </a:r>
          </a:p>
          <a:p>
            <a:pPr marL="171450"/>
            <a:r>
              <a:rPr lang="en-US" sz="600" dirty="0"/>
              <a:t>B 186</a:t>
            </a:r>
          </a:p>
        </p:txBody>
      </p:sp>
      <p:sp>
        <p:nvSpPr>
          <p:cNvPr id="18" name="Rectangle 17"/>
          <p:cNvSpPr/>
          <p:nvPr/>
        </p:nvSpPr>
        <p:spPr>
          <a:xfrm>
            <a:off x="11157813" y="3089935"/>
            <a:ext cx="446303"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Green</a:t>
            </a:r>
          </a:p>
          <a:p>
            <a:pPr marL="171450"/>
            <a:r>
              <a:rPr lang="en-US" sz="600" dirty="0"/>
              <a:t>R 0</a:t>
            </a:r>
          </a:p>
          <a:p>
            <a:pPr marL="171450"/>
            <a:r>
              <a:rPr lang="en-US" sz="600" dirty="0"/>
              <a:t>G 195</a:t>
            </a:r>
          </a:p>
          <a:p>
            <a:pPr marL="171450"/>
            <a:r>
              <a:rPr lang="en-US" sz="600" dirty="0"/>
              <a:t>B 123</a:t>
            </a:r>
          </a:p>
        </p:txBody>
      </p:sp>
      <p:sp>
        <p:nvSpPr>
          <p:cNvPr id="19" name="Rectangle 18"/>
          <p:cNvSpPr/>
          <p:nvPr/>
        </p:nvSpPr>
        <p:spPr>
          <a:xfrm>
            <a:off x="11157813" y="4948922"/>
            <a:ext cx="446303"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Green</a:t>
            </a:r>
          </a:p>
          <a:p>
            <a:pPr marL="171450"/>
            <a:r>
              <a:rPr lang="en-US" sz="600" dirty="0"/>
              <a:t>R 21</a:t>
            </a:r>
          </a:p>
          <a:p>
            <a:pPr marL="171450"/>
            <a:r>
              <a:rPr lang="en-US" sz="600" dirty="0"/>
              <a:t>G 99</a:t>
            </a:r>
          </a:p>
          <a:p>
            <a:pPr marL="171450"/>
            <a:r>
              <a:rPr lang="en-US" sz="600" dirty="0"/>
              <a:t>B 107</a:t>
            </a:r>
          </a:p>
        </p:txBody>
      </p:sp>
      <p:sp>
        <p:nvSpPr>
          <p:cNvPr id="20" name="Rectangle 19"/>
          <p:cNvSpPr/>
          <p:nvPr/>
        </p:nvSpPr>
        <p:spPr>
          <a:xfrm>
            <a:off x="11157813" y="4330090"/>
            <a:ext cx="446303"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Aqua</a:t>
            </a:r>
          </a:p>
          <a:p>
            <a:pPr marL="171450"/>
            <a:r>
              <a:rPr lang="en-US" sz="600" dirty="0"/>
              <a:t>R 15</a:t>
            </a:r>
          </a:p>
          <a:p>
            <a:pPr marL="171450"/>
            <a:r>
              <a:rPr lang="en-US" sz="600" dirty="0"/>
              <a:t>G 153</a:t>
            </a:r>
          </a:p>
          <a:p>
            <a:pPr marL="171450"/>
            <a:r>
              <a:rPr lang="en-US" sz="600" dirty="0"/>
              <a:t>B 156</a:t>
            </a:r>
          </a:p>
        </p:txBody>
      </p:sp>
      <p:sp>
        <p:nvSpPr>
          <p:cNvPr id="21" name="Rectangle 20"/>
          <p:cNvSpPr/>
          <p:nvPr/>
        </p:nvSpPr>
        <p:spPr>
          <a:xfrm>
            <a:off x="11157813" y="3711255"/>
            <a:ext cx="446303"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Aqua</a:t>
            </a:r>
          </a:p>
          <a:p>
            <a:pPr marL="171450"/>
            <a:r>
              <a:rPr lang="en-US" sz="600" dirty="0"/>
              <a:t>R 1</a:t>
            </a:r>
          </a:p>
          <a:p>
            <a:pPr marL="171450"/>
            <a:r>
              <a:rPr lang="en-US" sz="600" dirty="0"/>
              <a:t>G 209</a:t>
            </a:r>
          </a:p>
          <a:p>
            <a:pPr marL="171450"/>
            <a:r>
              <a:rPr lang="en-US" sz="600" dirty="0"/>
              <a:t>B 208</a:t>
            </a:r>
          </a:p>
        </p:txBody>
      </p:sp>
      <p:sp>
        <p:nvSpPr>
          <p:cNvPr id="22" name="Rectangle 21"/>
          <p:cNvSpPr/>
          <p:nvPr/>
        </p:nvSpPr>
        <p:spPr>
          <a:xfrm>
            <a:off x="10711510" y="3089935"/>
            <a:ext cx="446303"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Peach</a:t>
            </a:r>
          </a:p>
          <a:p>
            <a:pPr marL="171450"/>
            <a:r>
              <a:rPr lang="en-US" sz="600" dirty="0"/>
              <a:t>R 255</a:t>
            </a:r>
          </a:p>
          <a:p>
            <a:pPr marL="171450"/>
            <a:r>
              <a:rPr lang="en-US" sz="600" dirty="0"/>
              <a:t>G 126</a:t>
            </a:r>
          </a:p>
          <a:p>
            <a:pPr marL="171450"/>
            <a:r>
              <a:rPr lang="en-US" sz="600" dirty="0"/>
              <a:t>B 131</a:t>
            </a:r>
          </a:p>
        </p:txBody>
      </p:sp>
      <p:sp>
        <p:nvSpPr>
          <p:cNvPr id="23" name="Rectangle 22"/>
          <p:cNvSpPr/>
          <p:nvPr/>
        </p:nvSpPr>
        <p:spPr>
          <a:xfrm>
            <a:off x="10711510" y="3711255"/>
            <a:ext cx="446303"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Light</a:t>
            </a:r>
            <a:br>
              <a:rPr lang="en-US" sz="600" b="1" dirty="0"/>
            </a:br>
            <a:r>
              <a:rPr lang="en-US" sz="600" b="1" dirty="0"/>
              <a:t>Claret</a:t>
            </a:r>
          </a:p>
          <a:p>
            <a:pPr marL="171450"/>
            <a:r>
              <a:rPr lang="en-US" sz="600" dirty="0"/>
              <a:t>R 203</a:t>
            </a:r>
          </a:p>
          <a:p>
            <a:pPr marL="171450"/>
            <a:r>
              <a:rPr lang="en-US" sz="600" dirty="0"/>
              <a:t>G 41</a:t>
            </a:r>
          </a:p>
          <a:p>
            <a:pPr marL="171450"/>
            <a:r>
              <a:rPr lang="en-US" sz="600" dirty="0"/>
              <a:t>B 128</a:t>
            </a:r>
          </a:p>
        </p:txBody>
      </p:sp>
      <p:sp>
        <p:nvSpPr>
          <p:cNvPr id="24" name="Rectangle 23"/>
          <p:cNvSpPr/>
          <p:nvPr/>
        </p:nvSpPr>
        <p:spPr>
          <a:xfrm>
            <a:off x="10711510" y="4330090"/>
            <a:ext cx="446303"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Claret</a:t>
            </a:r>
          </a:p>
          <a:p>
            <a:pPr marL="171450"/>
            <a:r>
              <a:rPr lang="en-US" sz="600" dirty="0"/>
              <a:t>R 134</a:t>
            </a:r>
          </a:p>
          <a:p>
            <a:pPr marL="171450"/>
            <a:r>
              <a:rPr lang="en-US" sz="600" dirty="0"/>
              <a:t>G 8</a:t>
            </a:r>
          </a:p>
          <a:p>
            <a:pPr marL="171450"/>
            <a:r>
              <a:rPr lang="en-US" sz="600" dirty="0"/>
              <a:t>B 100</a:t>
            </a:r>
          </a:p>
        </p:txBody>
      </p:sp>
      <p:sp>
        <p:nvSpPr>
          <p:cNvPr id="25" name="Rectangle 24"/>
          <p:cNvSpPr/>
          <p:nvPr/>
        </p:nvSpPr>
        <p:spPr>
          <a:xfrm>
            <a:off x="9372603" y="1405970"/>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Primary</a:t>
            </a:r>
          </a:p>
        </p:txBody>
      </p:sp>
      <p:sp>
        <p:nvSpPr>
          <p:cNvPr id="26" name="Rectangle 25"/>
          <p:cNvSpPr/>
          <p:nvPr/>
        </p:nvSpPr>
        <p:spPr>
          <a:xfrm>
            <a:off x="9372601" y="2285400"/>
            <a:ext cx="843180"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Infographic</a:t>
            </a:r>
          </a:p>
        </p:txBody>
      </p:sp>
      <p:sp>
        <p:nvSpPr>
          <p:cNvPr id="27" name="Rectangle 26"/>
          <p:cNvSpPr/>
          <p:nvPr/>
        </p:nvSpPr>
        <p:spPr>
          <a:xfrm>
            <a:off x="10265208" y="1405970"/>
            <a:ext cx="75341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Secondary</a:t>
            </a:r>
          </a:p>
        </p:txBody>
      </p:sp>
      <p:sp>
        <p:nvSpPr>
          <p:cNvPr id="28" name="Rectangle 27"/>
          <p:cNvSpPr/>
          <p:nvPr/>
        </p:nvSpPr>
        <p:spPr>
          <a:xfrm>
            <a:off x="10265208" y="3711255"/>
            <a:ext cx="446303"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Purple</a:t>
            </a:r>
          </a:p>
          <a:p>
            <a:pPr marL="171450"/>
            <a:r>
              <a:rPr lang="en-US" sz="600" dirty="0"/>
              <a:t>R 71</a:t>
            </a:r>
          </a:p>
          <a:p>
            <a:pPr marL="171450"/>
            <a:r>
              <a:rPr lang="en-US" sz="600" dirty="0"/>
              <a:t>G 1</a:t>
            </a:r>
          </a:p>
          <a:p>
            <a:pPr marL="171450"/>
            <a:r>
              <a:rPr lang="en-US" sz="600" dirty="0"/>
              <a:t>B 167</a:t>
            </a:r>
          </a:p>
        </p:txBody>
      </p:sp>
    </p:spTree>
    <p:extLst>
      <p:ext uri="{BB962C8B-B14F-4D97-AF65-F5344CB8AC3E}">
        <p14:creationId xmlns:p14="http://schemas.microsoft.com/office/powerpoint/2010/main" val="1762778664"/>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3718" r:id="rId11"/>
    <p:sldLayoutId id="2147483719" r:id="rId12"/>
    <p:sldLayoutId id="2147483720" r:id="rId13"/>
    <p:sldLayoutId id="2147483721" r:id="rId14"/>
    <p:sldLayoutId id="2147483722" r:id="rId15"/>
    <p:sldLayoutId id="2147483723" r:id="rId16"/>
    <p:sldLayoutId id="2147483724" r:id="rId17"/>
    <p:sldLayoutId id="2147483725" r:id="rId18"/>
    <p:sldLayoutId id="2147483726" r:id="rId19"/>
    <p:sldLayoutId id="2147483727" r:id="rId20"/>
    <p:sldLayoutId id="2147483728" r:id="rId21"/>
    <p:sldLayoutId id="2147483729" r:id="rId22"/>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1" orient="horz" pos="255" userDrawn="1">
          <p15:clr>
            <a:srgbClr val="F26B43"/>
          </p15:clr>
        </p15:guide>
        <p15:guide id="2" pos="7423" userDrawn="1">
          <p15:clr>
            <a:srgbClr val="F26B43"/>
          </p15:clr>
        </p15:guide>
        <p15:guide id="3" pos="257" userDrawn="1">
          <p15:clr>
            <a:srgbClr val="F26B43"/>
          </p15:clr>
        </p15:guide>
        <p15:guide id="4" orient="horz" pos="4065" userDrawn="1">
          <p15:clr>
            <a:srgbClr val="F26B43"/>
          </p15:clr>
        </p15:guide>
        <p15:guide id="5" orient="horz" pos="799" userDrawn="1">
          <p15:clr>
            <a:srgbClr val="F26B43"/>
          </p15:clr>
        </p15:guide>
        <p15:guide id="6" orient="horz" pos="890" userDrawn="1">
          <p15:clr>
            <a:srgbClr val="F26B43"/>
          </p15:clr>
        </p15:guide>
        <p15:guide id="7" pos="3840" userDrawn="1">
          <p15:clr>
            <a:srgbClr val="F26B43"/>
          </p15:clr>
        </p15:guide>
        <p15:guide id="8" pos="3749" userDrawn="1">
          <p15:clr>
            <a:srgbClr val="F26B43"/>
          </p15:clr>
        </p15:guide>
        <p15:guide id="9" pos="3931" userDrawn="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6" name="Rectangle 15"/>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raphic 4">
            <a:extLst>
              <a:ext uri="{FF2B5EF4-FFF2-40B4-BE49-F238E27FC236}">
                <a16:creationId xmlns="" xmlns:a16="http://schemas.microsoft.com/office/drawing/2014/main" id="{25EEA1D4-3AF7-42D7-AE97-AE404AECFAEB}"/>
              </a:ext>
            </a:extLst>
          </p:cNvPr>
          <p:cNvPicPr>
            <a:picLocks noChangeAspect="1"/>
          </p:cNvPicPr>
          <p:nvPr/>
        </p:nvPicPr>
        <p:blipFill rotWithShape="1">
          <a:blip r:embed="rId18">
            <a:extLst>
              <a:ext uri="{96DAC541-7B7A-43D3-8B79-37D633B846F1}">
                <asvg:svgBlip xmlns="" xmlns:asvg="http://schemas.microsoft.com/office/drawing/2016/SVG/main" r:embed="rId19"/>
              </a:ext>
            </a:extLst>
          </a:blip>
          <a:srcRect l="81836" t="-4713" b="16530"/>
          <a:stretch/>
        </p:blipFill>
        <p:spPr>
          <a:xfrm>
            <a:off x="8660846" y="188640"/>
            <a:ext cx="318267" cy="459624"/>
          </a:xfrm>
          <a:prstGeom prst="rect">
            <a:avLst/>
          </a:prstGeom>
        </p:spPr>
      </p:pic>
      <p:sp>
        <p:nvSpPr>
          <p:cNvPr id="14" name="Title Placeholder 1">
            <a:extLst>
              <a:ext uri="{FF2B5EF4-FFF2-40B4-BE49-F238E27FC236}">
                <a16:creationId xmlns="" xmlns:a16="http://schemas.microsoft.com/office/drawing/2014/main" id="{F2EB016D-CF9A-4584-982E-40465F70132F}"/>
              </a:ext>
            </a:extLst>
          </p:cNvPr>
          <p:cNvSpPr>
            <a:spLocks noGrp="1"/>
          </p:cNvSpPr>
          <p:nvPr>
            <p:ph type="title"/>
          </p:nvPr>
        </p:nvSpPr>
        <p:spPr>
          <a:xfrm>
            <a:off x="305993" y="404815"/>
            <a:ext cx="8262453" cy="863601"/>
          </a:xfrm>
          <a:prstGeom prst="rect">
            <a:avLst/>
          </a:prstGeom>
        </p:spPr>
        <p:txBody>
          <a:bodyPr vert="horz" lIns="0" tIns="0" rIns="0" bIns="0" rtlCol="0" anchor="t">
            <a:normAutofit/>
          </a:bodyPr>
          <a:lstStyle/>
          <a:p>
            <a:pPr lvl="0">
              <a:lnSpc>
                <a:spcPts val="3000"/>
              </a:lnSpc>
            </a:pPr>
            <a:r>
              <a:rPr lang="en-US" smtClean="0"/>
              <a:t>Click to edit Master title style</a:t>
            </a:r>
            <a:endParaRPr lang="pt-PT" dirty="0"/>
          </a:p>
        </p:txBody>
      </p:sp>
      <p:sp>
        <p:nvSpPr>
          <p:cNvPr id="15" name="Text Placeholder 2">
            <a:extLst>
              <a:ext uri="{FF2B5EF4-FFF2-40B4-BE49-F238E27FC236}">
                <a16:creationId xmlns="" xmlns:a16="http://schemas.microsoft.com/office/drawing/2014/main" id="{AF310831-D03E-404B-934F-73B268225B7E}"/>
              </a:ext>
            </a:extLst>
          </p:cNvPr>
          <p:cNvSpPr>
            <a:spLocks noGrp="1"/>
          </p:cNvSpPr>
          <p:nvPr>
            <p:ph type="body" idx="1"/>
          </p:nvPr>
        </p:nvSpPr>
        <p:spPr>
          <a:xfrm>
            <a:off x="309803" y="1412879"/>
            <a:ext cx="8528209"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6" name="Rectangle 5"/>
          <p:cNvSpPr/>
          <p:nvPr/>
        </p:nvSpPr>
        <p:spPr>
          <a:xfrm>
            <a:off x="9372604" y="1590548"/>
            <a:ext cx="446303"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Capgemini Blue</a:t>
            </a:r>
          </a:p>
          <a:p>
            <a:pPr marL="171450"/>
            <a:r>
              <a:rPr lang="en-US" sz="600" dirty="0"/>
              <a:t>R 0</a:t>
            </a:r>
          </a:p>
          <a:p>
            <a:pPr marL="171450"/>
            <a:r>
              <a:rPr lang="en-US" sz="600" dirty="0"/>
              <a:t>G 112</a:t>
            </a:r>
          </a:p>
          <a:p>
            <a:pPr marL="171450"/>
            <a:r>
              <a:rPr lang="en-US" sz="600" dirty="0"/>
              <a:t>B 173</a:t>
            </a:r>
          </a:p>
        </p:txBody>
      </p:sp>
      <p:sp>
        <p:nvSpPr>
          <p:cNvPr id="7" name="Rectangle 6"/>
          <p:cNvSpPr/>
          <p:nvPr/>
        </p:nvSpPr>
        <p:spPr>
          <a:xfrm>
            <a:off x="9818906" y="1590548"/>
            <a:ext cx="446303"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Vibrant</a:t>
            </a:r>
            <a:br>
              <a:rPr lang="en-US" sz="600" b="1" dirty="0"/>
            </a:br>
            <a:r>
              <a:rPr lang="en-US" sz="600" b="1" dirty="0"/>
              <a:t>Blue</a:t>
            </a:r>
          </a:p>
          <a:p>
            <a:pPr marL="171450"/>
            <a:r>
              <a:rPr lang="en-US" sz="600" dirty="0"/>
              <a:t>R 18</a:t>
            </a:r>
          </a:p>
          <a:p>
            <a:pPr marL="171450"/>
            <a:r>
              <a:rPr lang="en-US" sz="600" dirty="0"/>
              <a:t>G 171</a:t>
            </a:r>
          </a:p>
          <a:p>
            <a:pPr marL="171450"/>
            <a:r>
              <a:rPr lang="en-US" sz="600" dirty="0"/>
              <a:t>B 219</a:t>
            </a:r>
          </a:p>
        </p:txBody>
      </p:sp>
      <p:sp>
        <p:nvSpPr>
          <p:cNvPr id="8" name="Rectangle 7"/>
          <p:cNvSpPr/>
          <p:nvPr/>
        </p:nvSpPr>
        <p:spPr>
          <a:xfrm>
            <a:off x="10265209" y="1590548"/>
            <a:ext cx="446303"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Deep</a:t>
            </a:r>
            <a:br>
              <a:rPr lang="en-US" sz="600" b="1" dirty="0"/>
            </a:br>
            <a:r>
              <a:rPr lang="en-US" sz="600" b="1" dirty="0"/>
              <a:t>Purple</a:t>
            </a:r>
          </a:p>
          <a:p>
            <a:pPr marL="171450"/>
            <a:r>
              <a:rPr lang="en-US" sz="600" dirty="0"/>
              <a:t>R 43</a:t>
            </a:r>
          </a:p>
          <a:p>
            <a:pPr marL="171450"/>
            <a:r>
              <a:rPr lang="en-US" sz="600" dirty="0"/>
              <a:t>G 10</a:t>
            </a:r>
          </a:p>
          <a:p>
            <a:pPr marL="171450"/>
            <a:r>
              <a:rPr lang="en-US" sz="600" dirty="0"/>
              <a:t>B 61</a:t>
            </a:r>
          </a:p>
        </p:txBody>
      </p:sp>
      <p:sp>
        <p:nvSpPr>
          <p:cNvPr id="9" name="Rectangle 8"/>
          <p:cNvSpPr/>
          <p:nvPr/>
        </p:nvSpPr>
        <p:spPr>
          <a:xfrm>
            <a:off x="10711511" y="1590548"/>
            <a:ext cx="446303"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Tech</a:t>
            </a:r>
            <a:br>
              <a:rPr lang="en-US" sz="600" b="1" dirty="0"/>
            </a:br>
            <a:r>
              <a:rPr lang="en-US" sz="600" b="1" dirty="0"/>
              <a:t>Red</a:t>
            </a:r>
          </a:p>
          <a:p>
            <a:pPr marL="171450"/>
            <a:r>
              <a:rPr lang="en-US" sz="600" dirty="0"/>
              <a:t>R 255</a:t>
            </a:r>
          </a:p>
          <a:p>
            <a:pPr marL="171450"/>
            <a:r>
              <a:rPr lang="en-US" sz="600" dirty="0"/>
              <a:t>G 48</a:t>
            </a:r>
          </a:p>
          <a:p>
            <a:pPr marL="171450"/>
            <a:r>
              <a:rPr lang="en-US" sz="600" dirty="0"/>
              <a:t>B 76</a:t>
            </a:r>
          </a:p>
        </p:txBody>
      </p:sp>
      <p:sp>
        <p:nvSpPr>
          <p:cNvPr id="10" name="Rectangle 9"/>
          <p:cNvSpPr/>
          <p:nvPr/>
        </p:nvSpPr>
        <p:spPr>
          <a:xfrm>
            <a:off x="11157814" y="1590548"/>
            <a:ext cx="446303"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Zest</a:t>
            </a:r>
            <a:br>
              <a:rPr lang="en-US" sz="600" b="1" dirty="0"/>
            </a:br>
            <a:r>
              <a:rPr lang="en-US" sz="600" b="1" dirty="0"/>
              <a:t>Green</a:t>
            </a:r>
          </a:p>
          <a:p>
            <a:pPr marL="171450"/>
            <a:r>
              <a:rPr lang="en-US" sz="600" dirty="0"/>
              <a:t>R 149</a:t>
            </a:r>
          </a:p>
          <a:p>
            <a:pPr marL="171450"/>
            <a:r>
              <a:rPr lang="en-US" sz="600" dirty="0"/>
              <a:t>G 230</a:t>
            </a:r>
          </a:p>
          <a:p>
            <a:pPr marL="171450"/>
            <a:r>
              <a:rPr lang="en-US" sz="600" dirty="0"/>
              <a:t>B 22</a:t>
            </a:r>
          </a:p>
        </p:txBody>
      </p:sp>
      <p:sp>
        <p:nvSpPr>
          <p:cNvPr id="11" name="Rectangle 10"/>
          <p:cNvSpPr/>
          <p:nvPr/>
        </p:nvSpPr>
        <p:spPr>
          <a:xfrm>
            <a:off x="9372604" y="2468614"/>
            <a:ext cx="446303"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Capgemini Blue</a:t>
            </a:r>
            <a:r>
              <a:rPr lang="en-US" sz="600" dirty="0"/>
              <a:t> (-50%)</a:t>
            </a:r>
          </a:p>
          <a:p>
            <a:pPr marL="171450"/>
            <a:r>
              <a:rPr lang="en-US" sz="600" dirty="0"/>
              <a:t>R 128</a:t>
            </a:r>
          </a:p>
          <a:p>
            <a:pPr marL="171450"/>
            <a:r>
              <a:rPr lang="en-US" sz="600" dirty="0"/>
              <a:t>G 184</a:t>
            </a:r>
          </a:p>
          <a:p>
            <a:pPr marL="171450"/>
            <a:r>
              <a:rPr lang="en-US" sz="600" dirty="0"/>
              <a:t>B 214</a:t>
            </a:r>
          </a:p>
        </p:txBody>
      </p:sp>
      <p:sp>
        <p:nvSpPr>
          <p:cNvPr id="12" name="Rectangle 11"/>
          <p:cNvSpPr/>
          <p:nvPr/>
        </p:nvSpPr>
        <p:spPr>
          <a:xfrm>
            <a:off x="9818906" y="2468614"/>
            <a:ext cx="446303"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Vibrant</a:t>
            </a:r>
            <a:br>
              <a:rPr lang="en-US" sz="600" b="1" dirty="0"/>
            </a:br>
            <a:r>
              <a:rPr lang="en-US" sz="600" b="1" dirty="0"/>
              <a:t>Blue</a:t>
            </a:r>
            <a:r>
              <a:rPr lang="en-US" sz="600" dirty="0"/>
              <a:t> (-50%)</a:t>
            </a:r>
          </a:p>
          <a:p>
            <a:pPr marL="171450"/>
            <a:r>
              <a:rPr lang="en-US" sz="600" dirty="0"/>
              <a:t>R 136</a:t>
            </a:r>
          </a:p>
          <a:p>
            <a:pPr marL="171450"/>
            <a:r>
              <a:rPr lang="en-US" sz="600" dirty="0"/>
              <a:t>G 213</a:t>
            </a:r>
          </a:p>
          <a:p>
            <a:pPr marL="171450"/>
            <a:r>
              <a:rPr lang="en-US" sz="600" dirty="0"/>
              <a:t>B 237</a:t>
            </a:r>
          </a:p>
        </p:txBody>
      </p:sp>
      <p:sp>
        <p:nvSpPr>
          <p:cNvPr id="17" name="Rectangle 16"/>
          <p:cNvSpPr/>
          <p:nvPr/>
        </p:nvSpPr>
        <p:spPr>
          <a:xfrm>
            <a:off x="10265209" y="2468614"/>
            <a:ext cx="446303"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Purple</a:t>
            </a:r>
          </a:p>
          <a:p>
            <a:pPr marL="171450"/>
            <a:r>
              <a:rPr lang="en-US" sz="600" dirty="0"/>
              <a:t>R 109</a:t>
            </a:r>
          </a:p>
          <a:p>
            <a:pPr marL="171450"/>
            <a:r>
              <a:rPr lang="en-US" sz="600" dirty="0"/>
              <a:t>G 100</a:t>
            </a:r>
          </a:p>
          <a:p>
            <a:pPr marL="171450"/>
            <a:r>
              <a:rPr lang="en-US" sz="600" dirty="0"/>
              <a:t>B 204</a:t>
            </a:r>
          </a:p>
        </p:txBody>
      </p:sp>
      <p:sp>
        <p:nvSpPr>
          <p:cNvPr id="18" name="Rectangle 17"/>
          <p:cNvSpPr/>
          <p:nvPr/>
        </p:nvSpPr>
        <p:spPr>
          <a:xfrm>
            <a:off x="10711511" y="2468614"/>
            <a:ext cx="446303"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Orange</a:t>
            </a:r>
          </a:p>
          <a:p>
            <a:pPr marL="171450"/>
            <a:r>
              <a:rPr lang="en-US" sz="600" dirty="0"/>
              <a:t>R 255</a:t>
            </a:r>
          </a:p>
          <a:p>
            <a:pPr marL="171450"/>
            <a:r>
              <a:rPr lang="en-US" sz="600" dirty="0"/>
              <a:t>G 99</a:t>
            </a:r>
          </a:p>
          <a:p>
            <a:pPr marL="171450"/>
            <a:r>
              <a:rPr lang="en-US" sz="600" dirty="0"/>
              <a:t>B 39</a:t>
            </a:r>
          </a:p>
        </p:txBody>
      </p:sp>
      <p:sp>
        <p:nvSpPr>
          <p:cNvPr id="19" name="Rectangle 18"/>
          <p:cNvSpPr/>
          <p:nvPr/>
        </p:nvSpPr>
        <p:spPr>
          <a:xfrm>
            <a:off x="11157814" y="2468614"/>
            <a:ext cx="446303"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Green</a:t>
            </a:r>
          </a:p>
          <a:p>
            <a:pPr marL="171450"/>
            <a:r>
              <a:rPr lang="en-US" sz="600" dirty="0"/>
              <a:t>R 200</a:t>
            </a:r>
          </a:p>
          <a:p>
            <a:pPr marL="171450"/>
            <a:r>
              <a:rPr lang="en-US" sz="600" dirty="0"/>
              <a:t>G 255</a:t>
            </a:r>
          </a:p>
          <a:p>
            <a:pPr marL="171450"/>
            <a:r>
              <a:rPr lang="en-US" sz="600" dirty="0"/>
              <a:t>B 22</a:t>
            </a:r>
          </a:p>
        </p:txBody>
      </p:sp>
      <p:sp>
        <p:nvSpPr>
          <p:cNvPr id="20" name="Rectangle 19"/>
          <p:cNvSpPr/>
          <p:nvPr/>
        </p:nvSpPr>
        <p:spPr>
          <a:xfrm>
            <a:off x="10265209" y="3089937"/>
            <a:ext cx="446303"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Purple</a:t>
            </a:r>
          </a:p>
          <a:p>
            <a:pPr marL="171450"/>
            <a:r>
              <a:rPr lang="en-US" sz="600" dirty="0"/>
              <a:t>R 126</a:t>
            </a:r>
          </a:p>
          <a:p>
            <a:pPr marL="171450"/>
            <a:r>
              <a:rPr lang="en-US" sz="600" dirty="0"/>
              <a:t>G 57</a:t>
            </a:r>
          </a:p>
          <a:p>
            <a:pPr marL="171450"/>
            <a:r>
              <a:rPr lang="en-US" sz="600" dirty="0"/>
              <a:t>B 186</a:t>
            </a:r>
          </a:p>
        </p:txBody>
      </p:sp>
      <p:sp>
        <p:nvSpPr>
          <p:cNvPr id="21" name="Rectangle 20"/>
          <p:cNvSpPr/>
          <p:nvPr/>
        </p:nvSpPr>
        <p:spPr>
          <a:xfrm>
            <a:off x="11157814" y="3089937"/>
            <a:ext cx="446303"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Green</a:t>
            </a:r>
          </a:p>
          <a:p>
            <a:pPr marL="171450"/>
            <a:r>
              <a:rPr lang="en-US" sz="600" dirty="0"/>
              <a:t>R 0</a:t>
            </a:r>
          </a:p>
          <a:p>
            <a:pPr marL="171450"/>
            <a:r>
              <a:rPr lang="en-US" sz="600" dirty="0"/>
              <a:t>G 195</a:t>
            </a:r>
          </a:p>
          <a:p>
            <a:pPr marL="171450"/>
            <a:r>
              <a:rPr lang="en-US" sz="600" dirty="0"/>
              <a:t>B 123</a:t>
            </a:r>
          </a:p>
        </p:txBody>
      </p:sp>
      <p:sp>
        <p:nvSpPr>
          <p:cNvPr id="22" name="Rectangle 21"/>
          <p:cNvSpPr/>
          <p:nvPr/>
        </p:nvSpPr>
        <p:spPr>
          <a:xfrm>
            <a:off x="11157814" y="4948924"/>
            <a:ext cx="446303"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Green</a:t>
            </a:r>
          </a:p>
          <a:p>
            <a:pPr marL="171450"/>
            <a:r>
              <a:rPr lang="en-US" sz="600" dirty="0"/>
              <a:t>R 21</a:t>
            </a:r>
          </a:p>
          <a:p>
            <a:pPr marL="171450"/>
            <a:r>
              <a:rPr lang="en-US" sz="600" dirty="0"/>
              <a:t>G 99</a:t>
            </a:r>
          </a:p>
          <a:p>
            <a:pPr marL="171450"/>
            <a:r>
              <a:rPr lang="en-US" sz="600" dirty="0"/>
              <a:t>B 107</a:t>
            </a:r>
          </a:p>
        </p:txBody>
      </p:sp>
      <p:sp>
        <p:nvSpPr>
          <p:cNvPr id="23" name="Rectangle 22"/>
          <p:cNvSpPr/>
          <p:nvPr/>
        </p:nvSpPr>
        <p:spPr>
          <a:xfrm>
            <a:off x="11157814" y="4330092"/>
            <a:ext cx="446303"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Aqua</a:t>
            </a:r>
          </a:p>
          <a:p>
            <a:pPr marL="171450"/>
            <a:r>
              <a:rPr lang="en-US" sz="600" dirty="0"/>
              <a:t>R 15</a:t>
            </a:r>
          </a:p>
          <a:p>
            <a:pPr marL="171450"/>
            <a:r>
              <a:rPr lang="en-US" sz="600" dirty="0"/>
              <a:t>G 153</a:t>
            </a:r>
          </a:p>
          <a:p>
            <a:pPr marL="171450"/>
            <a:r>
              <a:rPr lang="en-US" sz="600" dirty="0"/>
              <a:t>B 156</a:t>
            </a:r>
          </a:p>
        </p:txBody>
      </p:sp>
      <p:sp>
        <p:nvSpPr>
          <p:cNvPr id="24" name="Rectangle 23"/>
          <p:cNvSpPr/>
          <p:nvPr/>
        </p:nvSpPr>
        <p:spPr>
          <a:xfrm>
            <a:off x="11157814" y="3711255"/>
            <a:ext cx="446303"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Aqua</a:t>
            </a:r>
          </a:p>
          <a:p>
            <a:pPr marL="171450"/>
            <a:r>
              <a:rPr lang="en-US" sz="600" dirty="0"/>
              <a:t>R 1</a:t>
            </a:r>
          </a:p>
          <a:p>
            <a:pPr marL="171450"/>
            <a:r>
              <a:rPr lang="en-US" sz="600" dirty="0"/>
              <a:t>G 209</a:t>
            </a:r>
          </a:p>
          <a:p>
            <a:pPr marL="171450"/>
            <a:r>
              <a:rPr lang="en-US" sz="600" dirty="0"/>
              <a:t>B 208</a:t>
            </a:r>
          </a:p>
        </p:txBody>
      </p:sp>
      <p:sp>
        <p:nvSpPr>
          <p:cNvPr id="25" name="Rectangle 24"/>
          <p:cNvSpPr/>
          <p:nvPr/>
        </p:nvSpPr>
        <p:spPr>
          <a:xfrm>
            <a:off x="10711511" y="3089937"/>
            <a:ext cx="446303"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Peach</a:t>
            </a:r>
          </a:p>
          <a:p>
            <a:pPr marL="171450"/>
            <a:r>
              <a:rPr lang="en-US" sz="600" dirty="0"/>
              <a:t>R 255</a:t>
            </a:r>
          </a:p>
          <a:p>
            <a:pPr marL="171450"/>
            <a:r>
              <a:rPr lang="en-US" sz="600" dirty="0"/>
              <a:t>G 126</a:t>
            </a:r>
          </a:p>
          <a:p>
            <a:pPr marL="171450"/>
            <a:r>
              <a:rPr lang="en-US" sz="600" dirty="0"/>
              <a:t>B 131</a:t>
            </a:r>
          </a:p>
        </p:txBody>
      </p:sp>
      <p:sp>
        <p:nvSpPr>
          <p:cNvPr id="26" name="Rectangle 25"/>
          <p:cNvSpPr/>
          <p:nvPr/>
        </p:nvSpPr>
        <p:spPr>
          <a:xfrm>
            <a:off x="10711511" y="3711255"/>
            <a:ext cx="446303"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Light</a:t>
            </a:r>
            <a:br>
              <a:rPr lang="en-US" sz="600" b="1" dirty="0"/>
            </a:br>
            <a:r>
              <a:rPr lang="en-US" sz="600" b="1" dirty="0"/>
              <a:t>Claret</a:t>
            </a:r>
          </a:p>
          <a:p>
            <a:pPr marL="171450"/>
            <a:r>
              <a:rPr lang="en-US" sz="600" dirty="0"/>
              <a:t>R 203</a:t>
            </a:r>
          </a:p>
          <a:p>
            <a:pPr marL="171450"/>
            <a:r>
              <a:rPr lang="en-US" sz="600" dirty="0"/>
              <a:t>G 41</a:t>
            </a:r>
          </a:p>
          <a:p>
            <a:pPr marL="171450"/>
            <a:r>
              <a:rPr lang="en-US" sz="600" dirty="0"/>
              <a:t>B 128</a:t>
            </a:r>
          </a:p>
        </p:txBody>
      </p:sp>
      <p:sp>
        <p:nvSpPr>
          <p:cNvPr id="27" name="Rectangle 26"/>
          <p:cNvSpPr/>
          <p:nvPr/>
        </p:nvSpPr>
        <p:spPr>
          <a:xfrm>
            <a:off x="10711511" y="4330092"/>
            <a:ext cx="446303"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Claret</a:t>
            </a:r>
          </a:p>
          <a:p>
            <a:pPr marL="171450"/>
            <a:r>
              <a:rPr lang="en-US" sz="600" dirty="0"/>
              <a:t>R 134</a:t>
            </a:r>
          </a:p>
          <a:p>
            <a:pPr marL="171450"/>
            <a:r>
              <a:rPr lang="en-US" sz="600" dirty="0"/>
              <a:t>G 8</a:t>
            </a:r>
          </a:p>
          <a:p>
            <a:pPr marL="171450"/>
            <a:r>
              <a:rPr lang="en-US" sz="600" dirty="0"/>
              <a:t>B 100</a:t>
            </a:r>
          </a:p>
        </p:txBody>
      </p:sp>
      <p:sp>
        <p:nvSpPr>
          <p:cNvPr id="28" name="Rectangle 27"/>
          <p:cNvSpPr/>
          <p:nvPr/>
        </p:nvSpPr>
        <p:spPr>
          <a:xfrm>
            <a:off x="9372604" y="1405970"/>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Primary</a:t>
            </a:r>
          </a:p>
        </p:txBody>
      </p:sp>
      <p:sp>
        <p:nvSpPr>
          <p:cNvPr id="29" name="Rectangle 28"/>
          <p:cNvSpPr/>
          <p:nvPr/>
        </p:nvSpPr>
        <p:spPr>
          <a:xfrm>
            <a:off x="9372601" y="2285400"/>
            <a:ext cx="843180"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Infographic</a:t>
            </a:r>
          </a:p>
        </p:txBody>
      </p:sp>
      <p:sp>
        <p:nvSpPr>
          <p:cNvPr id="30" name="Rectangle 29"/>
          <p:cNvSpPr/>
          <p:nvPr/>
        </p:nvSpPr>
        <p:spPr>
          <a:xfrm>
            <a:off x="10265209" y="1405970"/>
            <a:ext cx="75341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Secondary</a:t>
            </a:r>
          </a:p>
        </p:txBody>
      </p:sp>
      <p:sp>
        <p:nvSpPr>
          <p:cNvPr id="31" name="Rectangle 30"/>
          <p:cNvSpPr/>
          <p:nvPr/>
        </p:nvSpPr>
        <p:spPr>
          <a:xfrm>
            <a:off x="10265209" y="3711255"/>
            <a:ext cx="446303"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Purple</a:t>
            </a:r>
          </a:p>
          <a:p>
            <a:pPr marL="171450"/>
            <a:r>
              <a:rPr lang="en-US" sz="600" dirty="0"/>
              <a:t>R 71</a:t>
            </a:r>
          </a:p>
          <a:p>
            <a:pPr marL="171450"/>
            <a:r>
              <a:rPr lang="en-US" sz="600" dirty="0"/>
              <a:t>G 1</a:t>
            </a:r>
          </a:p>
          <a:p>
            <a:pPr marL="171450"/>
            <a:r>
              <a:rPr lang="en-US" sz="600" dirty="0"/>
              <a:t>B 167</a:t>
            </a:r>
          </a:p>
        </p:txBody>
      </p:sp>
    </p:spTree>
    <p:extLst>
      <p:ext uri="{BB962C8B-B14F-4D97-AF65-F5344CB8AC3E}">
        <p14:creationId xmlns:p14="http://schemas.microsoft.com/office/powerpoint/2010/main" val="321207809"/>
      </p:ext>
    </p:extLst>
  </p:cSld>
  <p:clrMap bg1="lt1" tx1="dk1" bg2="lt2" tx2="dk2" accent1="accent1" accent2="accent2" accent3="accent3" accent4="accent4" accent5="accent5" accent6="accent6" hlink="hlink" folHlink="folHlink"/>
  <p:sldLayoutIdLst>
    <p:sldLayoutId id="2147483731" r:id="rId1"/>
    <p:sldLayoutId id="2147483732" r:id="rId2"/>
    <p:sldLayoutId id="2147483733" r:id="rId3"/>
    <p:sldLayoutId id="2147483734" r:id="rId4"/>
    <p:sldLayoutId id="2147483735" r:id="rId5"/>
    <p:sldLayoutId id="2147483736" r:id="rId6"/>
    <p:sldLayoutId id="2147483737" r:id="rId7"/>
    <p:sldLayoutId id="2147483738" r:id="rId8"/>
    <p:sldLayoutId id="2147483739" r:id="rId9"/>
    <p:sldLayoutId id="2147483740" r:id="rId10"/>
    <p:sldLayoutId id="2147483741" r:id="rId11"/>
    <p:sldLayoutId id="2147483742" r:id="rId12"/>
    <p:sldLayoutId id="2147483743" r:id="rId13"/>
    <p:sldLayoutId id="2147483744" r:id="rId14"/>
    <p:sldLayoutId id="2147483745" r:id="rId15"/>
    <p:sldLayoutId id="2147483746" r:id="rId16"/>
  </p:sldLayoutIdLst>
  <p:txStyles>
    <p:titleStyle>
      <a:lvl1pPr algn="l" defTabSz="914400" rtl="0" eaLnBrk="1" latinLnBrk="0" hangingPunct="1">
        <a:lnSpc>
          <a:spcPct val="90000"/>
        </a:lnSpc>
        <a:spcBef>
          <a:spcPct val="0"/>
        </a:spcBef>
        <a:buNone/>
        <a:defRPr sz="2600" kern="1200">
          <a:solidFill>
            <a:schemeClr val="tx2"/>
          </a:solidFill>
          <a:latin typeface="+mj-lt"/>
          <a:ea typeface="+mj-ea"/>
          <a:cs typeface="+mj-cs"/>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1775" indent="-228600" algn="l" defTabSz="914400" rtl="0" eaLnBrk="1" latinLnBrk="0" hangingPunct="1">
        <a:lnSpc>
          <a:spcPts val="18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63550" indent="-231775"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82625" indent="-219075" algn="l" defTabSz="914400" rtl="0" eaLnBrk="1" latinLnBrk="0" hangingPunct="1">
        <a:lnSpc>
          <a:spcPts val="14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1" orient="horz" pos="255" userDrawn="1">
          <p15:clr>
            <a:srgbClr val="F26B43"/>
          </p15:clr>
        </p15:guide>
        <p15:guide id="2" pos="257" userDrawn="1">
          <p15:clr>
            <a:srgbClr val="F26B43"/>
          </p15:clr>
        </p15:guide>
        <p15:guide id="3" pos="7423" userDrawn="1">
          <p15:clr>
            <a:srgbClr val="F26B43"/>
          </p15:clr>
        </p15:guide>
        <p15:guide id="4" orient="horz" pos="4065" userDrawn="1">
          <p15:clr>
            <a:srgbClr val="F26B43"/>
          </p15:clr>
        </p15:guide>
        <p15:guide id="5" orient="horz" pos="799" userDrawn="1">
          <p15:clr>
            <a:srgbClr val="F26B43"/>
          </p15:clr>
        </p15:guide>
        <p15:guide id="6" orient="horz" pos="890" userDrawn="1">
          <p15:clr>
            <a:srgbClr val="F26B43"/>
          </p15:clr>
        </p15:guide>
        <p15:guide id="7" pos="3840" userDrawn="1">
          <p15:clr>
            <a:srgbClr val="F26B43"/>
          </p15:clr>
        </p15:guide>
        <p15:guide id="8" pos="3749" userDrawn="1">
          <p15:clr>
            <a:srgbClr val="F26B43"/>
          </p15:clr>
        </p15:guide>
        <p15:guide id="9" pos="3931"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10.xml"/><Relationship Id="rId1" Type="http://schemas.openxmlformats.org/officeDocument/2006/relationships/slideLayout" Target="../slideLayouts/slideLayout37.xml"/></Relationships>
</file>

<file path=ppt/slides/_rels/slide11.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11.xml"/><Relationship Id="rId1" Type="http://schemas.openxmlformats.org/officeDocument/2006/relationships/slideLayout" Target="../slideLayouts/slideLayout37.xml"/><Relationship Id="rId4" Type="http://schemas.openxmlformats.org/officeDocument/2006/relationships/image" Target="../media/image39.jpeg"/></Relationships>
</file>

<file path=ppt/slides/_rels/slide12.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12.xml"/><Relationship Id="rId1" Type="http://schemas.openxmlformats.org/officeDocument/2006/relationships/slideLayout" Target="../slideLayouts/slideLayout37.xml"/><Relationship Id="rId4" Type="http://schemas.openxmlformats.org/officeDocument/2006/relationships/image" Target="../media/image46.jp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7.xml"/></Relationships>
</file>

<file path=ppt/slides/_rels/slide15.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15.xml"/><Relationship Id="rId1" Type="http://schemas.openxmlformats.org/officeDocument/2006/relationships/slideLayout" Target="../slideLayouts/slideLayout3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7.xml"/></Relationships>
</file>

<file path=ppt/slides/_rels/slide3.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3.xml"/><Relationship Id="rId1" Type="http://schemas.openxmlformats.org/officeDocument/2006/relationships/slideLayout" Target="../slideLayouts/slideLayout37.xml"/><Relationship Id="rId5" Type="http://schemas.openxmlformats.org/officeDocument/2006/relationships/image" Target="../media/image41.jpg"/><Relationship Id="rId4" Type="http://schemas.openxmlformats.org/officeDocument/2006/relationships/image" Target="../media/image40.jp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7.xml"/></Relationships>
</file>

<file path=ppt/slides/_rels/slide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9.xml"/><Relationship Id="rId1" Type="http://schemas.openxmlformats.org/officeDocument/2006/relationships/slideLayout" Target="../slideLayouts/slideLayout37.xml"/><Relationship Id="rId4" Type="http://schemas.openxmlformats.org/officeDocument/2006/relationships/image" Target="../media/image43.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ctrTitle"/>
          </p:nvPr>
        </p:nvSpPr>
        <p:spPr/>
        <p:txBody>
          <a:bodyPr>
            <a:noAutofit/>
          </a:bodyPr>
          <a:lstStyle/>
          <a:p>
            <a:r>
              <a:rPr lang="en-US" sz="4400" dirty="0">
                <a:latin typeface="Candara" pitchFamily="34" charset="0"/>
              </a:rPr>
              <a:t>Core Java 8 </a:t>
            </a:r>
            <a:r>
              <a:rPr lang="en-US" sz="4400" dirty="0" smtClean="0">
                <a:latin typeface="Candara" pitchFamily="34" charset="0"/>
              </a:rPr>
              <a:t>and Development </a:t>
            </a:r>
            <a:r>
              <a:rPr lang="en-US" sz="4400" dirty="0">
                <a:latin typeface="Candara" pitchFamily="34" charset="0"/>
              </a:rPr>
              <a:t>Tools</a:t>
            </a:r>
          </a:p>
        </p:txBody>
      </p:sp>
      <p:sp>
        <p:nvSpPr>
          <p:cNvPr id="12" name="Subtitle 11"/>
          <p:cNvSpPr>
            <a:spLocks noGrp="1"/>
          </p:cNvSpPr>
          <p:nvPr>
            <p:ph type="subTitle" idx="1"/>
          </p:nvPr>
        </p:nvSpPr>
        <p:spPr/>
        <p:txBody>
          <a:bodyPr>
            <a:normAutofit/>
          </a:bodyPr>
          <a:lstStyle/>
          <a:p>
            <a:pPr algn="l"/>
            <a:r>
              <a:rPr lang="en-US" sz="2000" dirty="0" smtClean="0">
                <a:solidFill>
                  <a:schemeClr val="tx1"/>
                </a:solidFill>
                <a:latin typeface="Candara" pitchFamily="34" charset="0"/>
              </a:rPr>
              <a:t>Lesson 06 : Inheritance </a:t>
            </a:r>
            <a:r>
              <a:rPr lang="en-US" sz="2000" dirty="0">
                <a:solidFill>
                  <a:schemeClr val="tx1"/>
                </a:solidFill>
                <a:latin typeface="Candara" pitchFamily="34" charset="0"/>
              </a:rPr>
              <a:t>and Polymorphism</a:t>
            </a:r>
          </a:p>
        </p:txBody>
      </p:sp>
    </p:spTree>
    <p:extLst>
      <p:ext uri="{BB962C8B-B14F-4D97-AF65-F5344CB8AC3E}">
        <p14:creationId xmlns:p14="http://schemas.microsoft.com/office/powerpoint/2010/main" val="116628398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0" y="412750"/>
            <a:ext cx="8531225" cy="855663"/>
          </a:xfrm>
        </p:spPr>
        <p:txBody>
          <a:bodyPr>
            <a:normAutofit/>
          </a:bodyPr>
          <a:lstStyle/>
          <a:p>
            <a:r>
              <a:rPr lang="en-US" sz="2000" dirty="0" smtClean="0"/>
              <a:t>6.4: Polymorphism</a:t>
            </a:r>
            <a:br>
              <a:rPr lang="en-US" sz="2000" dirty="0" smtClean="0"/>
            </a:br>
            <a:r>
              <a:rPr lang="en-US" sz="2000" dirty="0"/>
              <a:t>Method Overloading</a:t>
            </a:r>
          </a:p>
        </p:txBody>
      </p:sp>
      <p:sp>
        <p:nvSpPr>
          <p:cNvPr id="6" name="Content Placeholder 5"/>
          <p:cNvSpPr>
            <a:spLocks noGrp="1"/>
          </p:cNvSpPr>
          <p:nvPr>
            <p:ph idx="4294967295"/>
          </p:nvPr>
        </p:nvSpPr>
        <p:spPr>
          <a:xfrm>
            <a:off x="298450" y="1495425"/>
            <a:ext cx="8845550" cy="4643438"/>
          </a:xfrm>
        </p:spPr>
        <p:txBody>
          <a:bodyPr/>
          <a:lstStyle/>
          <a:p>
            <a:r>
              <a:rPr lang="en-US" dirty="0">
                <a:solidFill>
                  <a:schemeClr val="tx1"/>
                </a:solidFill>
              </a:rPr>
              <a:t>Two or more methods within the same class share the </a:t>
            </a:r>
            <a:r>
              <a:rPr lang="en-US" i="1" dirty="0">
                <a:solidFill>
                  <a:schemeClr val="tx1"/>
                </a:solidFill>
              </a:rPr>
              <a:t>same </a:t>
            </a:r>
            <a:r>
              <a:rPr lang="en-US" dirty="0">
                <a:solidFill>
                  <a:schemeClr val="tx1"/>
                </a:solidFill>
              </a:rPr>
              <a:t>name. Parameter declarations are different </a:t>
            </a:r>
          </a:p>
          <a:p>
            <a:r>
              <a:rPr lang="en-US" dirty="0">
                <a:solidFill>
                  <a:schemeClr val="tx1"/>
                </a:solidFill>
              </a:rPr>
              <a:t>You can overload Constructors </a:t>
            </a:r>
            <a:r>
              <a:rPr lang="en-US" b="0" dirty="0">
                <a:solidFill>
                  <a:schemeClr val="tx1"/>
                </a:solidFill>
              </a:rPr>
              <a:t>and</a:t>
            </a:r>
            <a:r>
              <a:rPr lang="en-US" dirty="0">
                <a:solidFill>
                  <a:schemeClr val="tx1"/>
                </a:solidFill>
              </a:rPr>
              <a:t> Normal </a:t>
            </a:r>
            <a:r>
              <a:rPr lang="en-US" dirty="0" smtClean="0">
                <a:solidFill>
                  <a:schemeClr val="tx1"/>
                </a:solidFill>
              </a:rPr>
              <a:t>Methods</a:t>
            </a:r>
            <a:endParaRPr lang="en-US" dirty="0">
              <a:solidFill>
                <a:schemeClr val="tx1"/>
              </a:solidFill>
            </a:endParaRPr>
          </a:p>
        </p:txBody>
      </p:sp>
      <p:sp>
        <p:nvSpPr>
          <p:cNvPr id="10" name="AutoShape 7"/>
          <p:cNvSpPr>
            <a:spLocks noChangeArrowheads="1"/>
          </p:cNvSpPr>
          <p:nvPr/>
        </p:nvSpPr>
        <p:spPr bwMode="auto">
          <a:xfrm>
            <a:off x="1004887" y="2730656"/>
            <a:ext cx="6553200" cy="3200400"/>
          </a:xfrm>
          <a:prstGeom prst="roundRect">
            <a:avLst>
              <a:gd name="adj" fmla="val 16667"/>
            </a:avLst>
          </a:prstGeom>
          <a:noFill/>
          <a:ln w="9525">
            <a:solidFill>
              <a:schemeClr val="tx1"/>
            </a:solidFill>
            <a:round/>
            <a:headEnd/>
            <a:tailEnd/>
          </a:ln>
          <a:effectLst/>
        </p:spPr>
        <p:txBody>
          <a:bodyPr wrap="none" anchor="ctr"/>
          <a:lstStyle/>
          <a:p>
            <a:pPr>
              <a:lnSpc>
                <a:spcPct val="120000"/>
              </a:lnSpc>
            </a:pPr>
            <a:r>
              <a:rPr lang="en-US" sz="1400" dirty="0">
                <a:latin typeface="+mj-lt"/>
                <a:cs typeface="Arial" pitchFamily="34" charset="0"/>
              </a:rPr>
              <a:t>  class Box {</a:t>
            </a:r>
          </a:p>
          <a:p>
            <a:pPr>
              <a:lnSpc>
                <a:spcPct val="120000"/>
              </a:lnSpc>
            </a:pPr>
            <a:r>
              <a:rPr lang="en-US" sz="1400" dirty="0">
                <a:latin typeface="+mj-lt"/>
                <a:cs typeface="Arial" pitchFamily="34" charset="0"/>
              </a:rPr>
              <a:t>      Box(){    </a:t>
            </a:r>
          </a:p>
          <a:p>
            <a:pPr>
              <a:lnSpc>
                <a:spcPct val="120000"/>
              </a:lnSpc>
            </a:pPr>
            <a:r>
              <a:rPr lang="en-US" sz="1400" dirty="0">
                <a:latin typeface="+mj-lt"/>
                <a:cs typeface="Arial" pitchFamily="34" charset="0"/>
              </a:rPr>
              <a:t>           //1. default no-argument constructor</a:t>
            </a:r>
          </a:p>
          <a:p>
            <a:pPr>
              <a:lnSpc>
                <a:spcPct val="120000"/>
              </a:lnSpc>
            </a:pPr>
            <a:r>
              <a:rPr lang="en-US" sz="1400" dirty="0">
                <a:latin typeface="+mj-lt"/>
                <a:cs typeface="Arial" pitchFamily="34" charset="0"/>
              </a:rPr>
              <a:t>      }</a:t>
            </a:r>
          </a:p>
          <a:p>
            <a:pPr>
              <a:lnSpc>
                <a:spcPct val="120000"/>
              </a:lnSpc>
            </a:pPr>
            <a:r>
              <a:rPr lang="en-US" sz="1400" dirty="0">
                <a:latin typeface="+mj-lt"/>
                <a:cs typeface="Arial" pitchFamily="34" charset="0"/>
              </a:rPr>
              <a:t>      Box(dbl </a:t>
            </a:r>
            <a:r>
              <a:rPr lang="en-US" sz="1400" dirty="0" err="1">
                <a:latin typeface="+mj-lt"/>
                <a:cs typeface="Arial" pitchFamily="34" charset="0"/>
              </a:rPr>
              <a:t>dblValue</a:t>
            </a:r>
            <a:r>
              <a:rPr lang="en-US" sz="1400" dirty="0">
                <a:latin typeface="+mj-lt"/>
                <a:cs typeface="Arial" pitchFamily="34" charset="0"/>
              </a:rPr>
              <a:t>){  </a:t>
            </a:r>
          </a:p>
          <a:p>
            <a:pPr>
              <a:lnSpc>
                <a:spcPct val="120000"/>
              </a:lnSpc>
            </a:pPr>
            <a:r>
              <a:rPr lang="en-US" sz="1400" dirty="0">
                <a:latin typeface="+mj-lt"/>
                <a:cs typeface="Arial" pitchFamily="34" charset="0"/>
              </a:rPr>
              <a:t>            // 2. constructor with 1 </a:t>
            </a:r>
            <a:r>
              <a:rPr lang="en-US" sz="1400" dirty="0" err="1">
                <a:latin typeface="+mj-lt"/>
                <a:cs typeface="Arial" pitchFamily="34" charset="0"/>
              </a:rPr>
              <a:t>arg</a:t>
            </a:r>
            <a:endParaRPr lang="en-US" sz="1400" dirty="0">
              <a:latin typeface="+mj-lt"/>
              <a:cs typeface="Arial" pitchFamily="34" charset="0"/>
            </a:endParaRPr>
          </a:p>
          <a:p>
            <a:pPr>
              <a:lnSpc>
                <a:spcPct val="120000"/>
              </a:lnSpc>
            </a:pPr>
            <a:r>
              <a:rPr lang="en-US" sz="1400" dirty="0">
                <a:latin typeface="+mj-lt"/>
                <a:cs typeface="Arial" pitchFamily="34" charset="0"/>
              </a:rPr>
              <a:t>      }</a:t>
            </a:r>
          </a:p>
          <a:p>
            <a:pPr>
              <a:lnSpc>
                <a:spcPct val="120000"/>
              </a:lnSpc>
            </a:pPr>
            <a:r>
              <a:rPr lang="en-US" sz="1400" dirty="0">
                <a:latin typeface="+mj-lt"/>
                <a:cs typeface="Arial" pitchFamily="34" charset="0"/>
              </a:rPr>
              <a:t>     public static void main(String[] </a:t>
            </a:r>
            <a:r>
              <a:rPr lang="en-US" sz="1400" dirty="0" err="1">
                <a:latin typeface="+mj-lt"/>
                <a:cs typeface="Arial" pitchFamily="34" charset="0"/>
              </a:rPr>
              <a:t>args</a:t>
            </a:r>
            <a:r>
              <a:rPr lang="en-US" sz="1400" dirty="0">
                <a:latin typeface="+mj-lt"/>
                <a:cs typeface="Arial" pitchFamily="34" charset="0"/>
              </a:rPr>
              <a:t>){</a:t>
            </a:r>
          </a:p>
          <a:p>
            <a:pPr marL="0" lvl="1">
              <a:lnSpc>
                <a:spcPct val="120000"/>
              </a:lnSpc>
            </a:pPr>
            <a:r>
              <a:rPr lang="en-US" sz="1400" dirty="0">
                <a:latin typeface="+mj-lt"/>
                <a:cs typeface="Arial" pitchFamily="34" charset="0"/>
              </a:rPr>
              <a:t>Box  boxObj1 = new Box(); // calls constructor 1</a:t>
            </a:r>
          </a:p>
          <a:p>
            <a:pPr marL="0" lvl="1">
              <a:lnSpc>
                <a:spcPct val="120000"/>
              </a:lnSpc>
            </a:pPr>
            <a:r>
              <a:rPr lang="en-US" sz="1400" dirty="0">
                <a:latin typeface="+mj-lt"/>
                <a:cs typeface="Arial" pitchFamily="34" charset="0"/>
              </a:rPr>
              <a:t>Box  boxObj2 = </a:t>
            </a:r>
            <a:r>
              <a:rPr lang="en-US" dirty="0">
                <a:latin typeface="+mj-lt"/>
              </a:rPr>
              <a:t>new Box(30);  // calls constructor 2</a:t>
            </a:r>
          </a:p>
          <a:p>
            <a:pPr lvl="1"/>
            <a:r>
              <a:rPr lang="en-US" dirty="0">
                <a:latin typeface="+mj-lt"/>
              </a:rPr>
              <a:t>} } </a:t>
            </a:r>
          </a:p>
        </p:txBody>
      </p:sp>
    </p:spTree>
    <p:extLst>
      <p:ext uri="{BB962C8B-B14F-4D97-AF65-F5344CB8AC3E}">
        <p14:creationId xmlns:p14="http://schemas.microsoft.com/office/powerpoint/2010/main" val="237380882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0" y="412750"/>
            <a:ext cx="8531225" cy="855663"/>
          </a:xfrm>
        </p:spPr>
        <p:txBody>
          <a:bodyPr>
            <a:normAutofit/>
          </a:bodyPr>
          <a:lstStyle/>
          <a:p>
            <a:r>
              <a:rPr lang="en-US" sz="2000" dirty="0" smtClean="0"/>
              <a:t>6.4: </a:t>
            </a:r>
            <a:r>
              <a:rPr lang="en-US" sz="2000" dirty="0"/>
              <a:t>Polymorphism</a:t>
            </a:r>
            <a:r>
              <a:rPr lang="en-US" sz="2000" dirty="0" smtClean="0"/>
              <a:t/>
            </a:r>
            <a:br>
              <a:rPr lang="en-US" sz="2000" dirty="0" smtClean="0"/>
            </a:br>
            <a:r>
              <a:rPr lang="en-US" sz="2000" dirty="0" smtClean="0"/>
              <a:t>Constructor Overloading</a:t>
            </a:r>
            <a:endParaRPr lang="en-US" sz="2000" dirty="0"/>
          </a:p>
        </p:txBody>
      </p:sp>
      <p:sp>
        <p:nvSpPr>
          <p:cNvPr id="6" name="Content Placeholder 5"/>
          <p:cNvSpPr>
            <a:spLocks noGrp="1"/>
          </p:cNvSpPr>
          <p:nvPr>
            <p:ph idx="4294967295"/>
          </p:nvPr>
        </p:nvSpPr>
        <p:spPr>
          <a:xfrm>
            <a:off x="298450" y="1495425"/>
            <a:ext cx="8845550" cy="4643438"/>
          </a:xfrm>
        </p:spPr>
        <p:txBody>
          <a:bodyPr/>
          <a:lstStyle/>
          <a:p>
            <a:r>
              <a:rPr lang="en-US" dirty="0">
                <a:solidFill>
                  <a:schemeClr val="tx1"/>
                </a:solidFill>
              </a:rPr>
              <a:t>If class has more than one constructors, then they are called as overloaded constructors. </a:t>
            </a:r>
          </a:p>
          <a:p>
            <a:r>
              <a:rPr lang="en-US" dirty="0">
                <a:solidFill>
                  <a:schemeClr val="tx1"/>
                </a:solidFill>
              </a:rPr>
              <a:t>When constructors are overloaded, they must differ in </a:t>
            </a:r>
          </a:p>
          <a:p>
            <a:pPr lvl="1"/>
            <a:r>
              <a:rPr lang="en-US" dirty="0">
                <a:solidFill>
                  <a:schemeClr val="tx1"/>
                </a:solidFill>
              </a:rPr>
              <a:t>Number of parameters</a:t>
            </a:r>
          </a:p>
          <a:p>
            <a:pPr lvl="1"/>
            <a:r>
              <a:rPr lang="en-US" dirty="0">
                <a:solidFill>
                  <a:schemeClr val="tx1"/>
                </a:solidFill>
              </a:rPr>
              <a:t>Type of parameters</a:t>
            </a:r>
          </a:p>
          <a:p>
            <a:pPr lvl="1"/>
            <a:r>
              <a:rPr lang="en-US" dirty="0">
                <a:solidFill>
                  <a:schemeClr val="tx1"/>
                </a:solidFill>
              </a:rPr>
              <a:t>Order of parameters</a:t>
            </a:r>
          </a:p>
        </p:txBody>
      </p:sp>
      <p:pic>
        <p:nvPicPr>
          <p:cNvPr id="4" name="Picture 4" descr="http://3.bp.blogspot.com/-DkyaEmYjXlI/UI5RBcihmDI/AAAAAAAAGYU/PZz4c60Llbw/s1600/maruti-alto-80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20534" y="3032351"/>
            <a:ext cx="3601767" cy="2773363"/>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1159813" y="4193481"/>
            <a:ext cx="3846286" cy="1508105"/>
          </a:xfrm>
          <a:prstGeom prst="rect">
            <a:avLst/>
          </a:prstGeom>
          <a:noFill/>
        </p:spPr>
        <p:txBody>
          <a:bodyPr wrap="square" rtlCol="0">
            <a:spAutoFit/>
          </a:bodyPr>
          <a:lstStyle/>
          <a:p>
            <a:pPr algn="ctr"/>
            <a:r>
              <a:rPr lang="en-US" dirty="0" smtClean="0"/>
              <a:t>A </a:t>
            </a:r>
            <a:r>
              <a:rPr lang="en-US" sz="1400" dirty="0" smtClean="0"/>
              <a:t>same model car can be </a:t>
            </a:r>
          </a:p>
          <a:p>
            <a:pPr algn="ctr"/>
            <a:r>
              <a:rPr lang="en-US" sz="1400" dirty="0" smtClean="0"/>
              <a:t>constructed in different ways as </a:t>
            </a:r>
          </a:p>
          <a:p>
            <a:pPr algn="ctr"/>
            <a:r>
              <a:rPr lang="en-US" sz="1400" dirty="0" smtClean="0"/>
              <a:t>per the requirement. Few of them are basic, while the other differ in fuel type, color, engine power, CNG, A.C. and or other accessories</a:t>
            </a:r>
            <a:r>
              <a:rPr lang="en-US" dirty="0" smtClean="0"/>
              <a:t>. </a:t>
            </a:r>
            <a:endParaRPr lang="en-US" dirty="0"/>
          </a:p>
        </p:txBody>
      </p:sp>
      <p:sp>
        <p:nvSpPr>
          <p:cNvPr id="3" name="Rounded Rectangle 2"/>
          <p:cNvSpPr/>
          <p:nvPr/>
        </p:nvSpPr>
        <p:spPr>
          <a:xfrm>
            <a:off x="972458" y="4193481"/>
            <a:ext cx="3846286" cy="1754326"/>
          </a:xfrm>
          <a:prstGeom prst="round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8" name="Picture 6" descr="light bulb2"/>
          <p:cNvPicPr>
            <a:picLocks noChangeAspect="1" noChangeArrowheads="1"/>
          </p:cNvPicPr>
          <p:nvPr/>
        </p:nvPicPr>
        <p:blipFill>
          <a:blip r:embed="rId4"/>
          <a:srcRect/>
          <a:stretch>
            <a:fillRect/>
          </a:stretch>
        </p:blipFill>
        <p:spPr bwMode="auto">
          <a:xfrm>
            <a:off x="779517" y="3634825"/>
            <a:ext cx="914400" cy="914400"/>
          </a:xfrm>
          <a:prstGeom prst="rect">
            <a:avLst/>
          </a:prstGeom>
          <a:noFill/>
        </p:spPr>
      </p:pic>
    </p:spTree>
    <p:extLst>
      <p:ext uri="{BB962C8B-B14F-4D97-AF65-F5344CB8AC3E}">
        <p14:creationId xmlns:p14="http://schemas.microsoft.com/office/powerpoint/2010/main" val="294871649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0" y="412750"/>
            <a:ext cx="8531225" cy="855663"/>
          </a:xfrm>
        </p:spPr>
        <p:txBody>
          <a:bodyPr>
            <a:normAutofit/>
          </a:bodyPr>
          <a:lstStyle/>
          <a:p>
            <a:r>
              <a:rPr lang="en-US" sz="2000" dirty="0" smtClean="0"/>
              <a:t>6.5: </a:t>
            </a:r>
            <a:r>
              <a:rPr lang="en-US" sz="2000" dirty="0"/>
              <a:t>Polymorphism</a:t>
            </a:r>
            <a:r>
              <a:rPr lang="en-US" sz="2000" dirty="0" smtClean="0"/>
              <a:t/>
            </a:r>
            <a:br>
              <a:rPr lang="en-US" sz="2000" dirty="0" smtClean="0"/>
            </a:br>
            <a:r>
              <a:rPr lang="en-US" sz="2000" dirty="0"/>
              <a:t>Method Overriding</a:t>
            </a:r>
          </a:p>
        </p:txBody>
      </p:sp>
      <p:sp>
        <p:nvSpPr>
          <p:cNvPr id="6" name="Content Placeholder 5"/>
          <p:cNvSpPr>
            <a:spLocks noGrp="1"/>
          </p:cNvSpPr>
          <p:nvPr>
            <p:ph idx="4294967295"/>
          </p:nvPr>
        </p:nvSpPr>
        <p:spPr>
          <a:xfrm>
            <a:off x="298450" y="1495425"/>
            <a:ext cx="8845550" cy="4643438"/>
          </a:xfrm>
        </p:spPr>
        <p:txBody>
          <a:bodyPr/>
          <a:lstStyle/>
          <a:p>
            <a:r>
              <a:rPr lang="en-US" dirty="0">
                <a:solidFill>
                  <a:schemeClr val="tx1"/>
                </a:solidFill>
              </a:rPr>
              <a:t>In a class hierarchy, when a method in a subclass has the same </a:t>
            </a:r>
            <a:r>
              <a:rPr lang="en-US" i="1" dirty="0">
                <a:solidFill>
                  <a:schemeClr val="tx1"/>
                </a:solidFill>
              </a:rPr>
              <a:t>name </a:t>
            </a:r>
            <a:r>
              <a:rPr lang="en-US" dirty="0">
                <a:solidFill>
                  <a:schemeClr val="tx1"/>
                </a:solidFill>
              </a:rPr>
              <a:t>and </a:t>
            </a:r>
            <a:r>
              <a:rPr lang="en-US" i="1" dirty="0">
                <a:solidFill>
                  <a:schemeClr val="tx1"/>
                </a:solidFill>
              </a:rPr>
              <a:t>type signature </a:t>
            </a:r>
            <a:r>
              <a:rPr lang="en-US" dirty="0">
                <a:solidFill>
                  <a:schemeClr val="tx1"/>
                </a:solidFill>
              </a:rPr>
              <a:t>as a method in its super class, then the subclass method overrides the super class method </a:t>
            </a:r>
          </a:p>
          <a:p>
            <a:r>
              <a:rPr lang="en-US" dirty="0">
                <a:solidFill>
                  <a:schemeClr val="tx1"/>
                </a:solidFill>
              </a:rPr>
              <a:t>Overridden methods allow Java to support run-time polymorphism </a:t>
            </a:r>
          </a:p>
        </p:txBody>
      </p:sp>
      <p:sp>
        <p:nvSpPr>
          <p:cNvPr id="2" name="AutoShape 2" descr="Image result for swap machine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1184" y="2917603"/>
            <a:ext cx="1318437" cy="1828800"/>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03814" y="2916358"/>
            <a:ext cx="1714500" cy="1714500"/>
          </a:xfrm>
          <a:prstGeom prst="rect">
            <a:avLst/>
          </a:prstGeom>
        </p:spPr>
      </p:pic>
      <p:sp>
        <p:nvSpPr>
          <p:cNvPr id="8" name="TextBox 7"/>
          <p:cNvSpPr txBox="1"/>
          <p:nvPr/>
        </p:nvSpPr>
        <p:spPr>
          <a:xfrm>
            <a:off x="1175657" y="4775200"/>
            <a:ext cx="2358659" cy="369332"/>
          </a:xfrm>
          <a:prstGeom prst="rect">
            <a:avLst/>
          </a:prstGeom>
          <a:noFill/>
        </p:spPr>
        <p:txBody>
          <a:bodyPr wrap="none" rtlCol="0">
            <a:spAutoFit/>
          </a:bodyPr>
          <a:lstStyle/>
          <a:p>
            <a:r>
              <a:rPr lang="en-US" dirty="0" smtClean="0"/>
              <a:t>Normal Swap Machine </a:t>
            </a:r>
            <a:endParaRPr lang="en-US" dirty="0"/>
          </a:p>
        </p:txBody>
      </p:sp>
      <p:sp>
        <p:nvSpPr>
          <p:cNvPr id="9" name="TextBox 8"/>
          <p:cNvSpPr txBox="1"/>
          <p:nvPr/>
        </p:nvSpPr>
        <p:spPr>
          <a:xfrm>
            <a:off x="4166791" y="4731658"/>
            <a:ext cx="3569503" cy="646331"/>
          </a:xfrm>
          <a:prstGeom prst="rect">
            <a:avLst/>
          </a:prstGeom>
          <a:noFill/>
        </p:spPr>
        <p:txBody>
          <a:bodyPr wrap="none" rtlCol="0">
            <a:spAutoFit/>
          </a:bodyPr>
          <a:lstStyle/>
          <a:p>
            <a:r>
              <a:rPr lang="en-US" dirty="0" smtClean="0"/>
              <a:t>Chip card Machine which </a:t>
            </a:r>
            <a:r>
              <a:rPr lang="en-US" b="1" dirty="0" smtClean="0"/>
              <a:t>overrides </a:t>
            </a:r>
          </a:p>
          <a:p>
            <a:r>
              <a:rPr lang="en-US" dirty="0" smtClean="0"/>
              <a:t>the card reading for better security  </a:t>
            </a:r>
            <a:endParaRPr lang="en-US" dirty="0"/>
          </a:p>
        </p:txBody>
      </p:sp>
    </p:spTree>
    <p:extLst>
      <p:ext uri="{BB962C8B-B14F-4D97-AF65-F5344CB8AC3E}">
        <p14:creationId xmlns:p14="http://schemas.microsoft.com/office/powerpoint/2010/main" val="64792971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0" y="412750"/>
            <a:ext cx="8531225" cy="855663"/>
          </a:xfrm>
        </p:spPr>
        <p:txBody>
          <a:bodyPr>
            <a:normAutofit/>
          </a:bodyPr>
          <a:lstStyle/>
          <a:p>
            <a:r>
              <a:rPr lang="en-US" sz="2000" dirty="0" smtClean="0"/>
              <a:t>6.6: Override Annotation</a:t>
            </a:r>
            <a:br>
              <a:rPr lang="en-US" sz="2000" dirty="0" smtClean="0"/>
            </a:br>
            <a:r>
              <a:rPr lang="en-US" sz="2000" dirty="0"/>
              <a:t>@Override Annotation</a:t>
            </a:r>
          </a:p>
        </p:txBody>
      </p:sp>
      <p:sp>
        <p:nvSpPr>
          <p:cNvPr id="6" name="Content Placeholder 5"/>
          <p:cNvSpPr>
            <a:spLocks noGrp="1"/>
          </p:cNvSpPr>
          <p:nvPr>
            <p:ph idx="4294967295"/>
          </p:nvPr>
        </p:nvSpPr>
        <p:spPr>
          <a:xfrm>
            <a:off x="298450" y="1495425"/>
            <a:ext cx="8845550" cy="4643438"/>
          </a:xfrm>
        </p:spPr>
        <p:txBody>
          <a:bodyPr/>
          <a:lstStyle/>
          <a:p>
            <a:r>
              <a:rPr lang="en-US" dirty="0">
                <a:solidFill>
                  <a:schemeClr val="tx1"/>
                </a:solidFill>
              </a:rPr>
              <a:t>The @Override annotation informs the compiler that the element is meant to override an element declared in a </a:t>
            </a:r>
            <a:r>
              <a:rPr lang="en-US" dirty="0" smtClean="0">
                <a:solidFill>
                  <a:schemeClr val="tx1"/>
                </a:solidFill>
              </a:rPr>
              <a:t>superclass</a:t>
            </a:r>
            <a:endParaRPr lang="en-US" dirty="0">
              <a:solidFill>
                <a:schemeClr val="tx1"/>
              </a:solidFill>
            </a:endParaRPr>
          </a:p>
          <a:p>
            <a:r>
              <a:rPr lang="en-US" dirty="0">
                <a:solidFill>
                  <a:schemeClr val="tx1"/>
                </a:solidFill>
              </a:rPr>
              <a:t>It applies to only </a:t>
            </a:r>
            <a:r>
              <a:rPr lang="en-US" dirty="0" smtClean="0">
                <a:solidFill>
                  <a:schemeClr val="tx1"/>
                </a:solidFill>
              </a:rPr>
              <a:t>methods</a:t>
            </a:r>
          </a:p>
          <a:p>
            <a:endParaRPr lang="en-US" dirty="0">
              <a:solidFill>
                <a:schemeClr val="tx1"/>
              </a:solidFill>
            </a:endParaRPr>
          </a:p>
          <a:p>
            <a:endParaRPr lang="en-US" dirty="0" smtClean="0">
              <a:solidFill>
                <a:schemeClr val="tx1"/>
              </a:solidFill>
            </a:endParaRPr>
          </a:p>
          <a:p>
            <a:endParaRPr lang="en-US" dirty="0">
              <a:solidFill>
                <a:schemeClr val="tx1"/>
              </a:solidFill>
            </a:endParaRPr>
          </a:p>
          <a:p>
            <a:endParaRPr lang="en-US" dirty="0" smtClean="0">
              <a:solidFill>
                <a:schemeClr val="tx1"/>
              </a:solidFill>
            </a:endParaRPr>
          </a:p>
          <a:p>
            <a:endParaRPr lang="en-US" dirty="0">
              <a:solidFill>
                <a:schemeClr val="tx1"/>
              </a:solidFill>
            </a:endParaRPr>
          </a:p>
          <a:p>
            <a:endParaRPr lang="en-US" dirty="0" smtClean="0">
              <a:solidFill>
                <a:schemeClr val="tx1"/>
              </a:solidFill>
            </a:endParaRPr>
          </a:p>
          <a:p>
            <a:endParaRPr lang="en-US" dirty="0">
              <a:solidFill>
                <a:schemeClr val="tx1"/>
              </a:solidFill>
            </a:endParaRPr>
          </a:p>
          <a:p>
            <a:r>
              <a:rPr lang="en-US" dirty="0" smtClean="0">
                <a:solidFill>
                  <a:schemeClr val="tx1"/>
                </a:solidFill>
              </a:rPr>
              <a:t>Above code will </a:t>
            </a:r>
            <a:r>
              <a:rPr lang="en-US" dirty="0">
                <a:solidFill>
                  <a:schemeClr val="tx1"/>
                </a:solidFill>
              </a:rPr>
              <a:t>throw a compilation error as it is not overriding the </a:t>
            </a:r>
            <a:r>
              <a:rPr lang="en-US" dirty="0" err="1">
                <a:solidFill>
                  <a:schemeClr val="tx1"/>
                </a:solidFill>
              </a:rPr>
              <a:t>toString</a:t>
            </a:r>
            <a:r>
              <a:rPr lang="en-US" dirty="0">
                <a:solidFill>
                  <a:schemeClr val="tx1"/>
                </a:solidFill>
              </a:rPr>
              <a:t> method of Object </a:t>
            </a:r>
            <a:r>
              <a:rPr lang="en-US" dirty="0" smtClean="0">
                <a:solidFill>
                  <a:schemeClr val="tx1"/>
                </a:solidFill>
              </a:rPr>
              <a:t>Class</a:t>
            </a:r>
            <a:endParaRPr lang="en-US" dirty="0">
              <a:solidFill>
                <a:schemeClr val="tx1"/>
              </a:solidFill>
            </a:endParaRPr>
          </a:p>
          <a:p>
            <a:endParaRPr lang="en-US" dirty="0">
              <a:solidFill>
                <a:schemeClr val="tx1"/>
              </a:solidFill>
            </a:endParaRPr>
          </a:p>
        </p:txBody>
      </p:sp>
      <p:sp>
        <p:nvSpPr>
          <p:cNvPr id="4" name="AutoShape 7"/>
          <p:cNvSpPr>
            <a:spLocks noChangeArrowheads="1"/>
          </p:cNvSpPr>
          <p:nvPr/>
        </p:nvSpPr>
        <p:spPr bwMode="auto">
          <a:xfrm>
            <a:off x="859743" y="2728671"/>
            <a:ext cx="7819799" cy="2152087"/>
          </a:xfrm>
          <a:prstGeom prst="roundRect">
            <a:avLst>
              <a:gd name="adj" fmla="val 16667"/>
            </a:avLst>
          </a:prstGeom>
          <a:noFill/>
          <a:ln w="19050">
            <a:solidFill>
              <a:schemeClr val="tx1"/>
            </a:solidFill>
            <a:round/>
            <a:headEnd/>
            <a:tailEnd/>
          </a:ln>
          <a:effectLst/>
        </p:spPr>
        <p:txBody>
          <a:bodyPr anchor="ctr"/>
          <a:lstStyle/>
          <a:p>
            <a:pPr lvl="1">
              <a:lnSpc>
                <a:spcPct val="135000"/>
              </a:lnSpc>
            </a:pPr>
            <a:r>
              <a:rPr lang="en-US" sz="1400" dirty="0">
                <a:solidFill>
                  <a:schemeClr val="dk1"/>
                </a:solidFill>
                <a:latin typeface="Arial" pitchFamily="34" charset="0"/>
                <a:cs typeface="Arial" pitchFamily="34" charset="0"/>
              </a:rPr>
              <a:t>public class Employee {</a:t>
            </a:r>
          </a:p>
          <a:p>
            <a:pPr lvl="1">
              <a:lnSpc>
                <a:spcPct val="135000"/>
              </a:lnSpc>
            </a:pPr>
            <a:r>
              <a:rPr lang="en-US" sz="1400" dirty="0">
                <a:solidFill>
                  <a:schemeClr val="dk1"/>
                </a:solidFill>
                <a:latin typeface="Arial" pitchFamily="34" charset="0"/>
                <a:cs typeface="Arial" pitchFamily="34" charset="0"/>
              </a:rPr>
              <a:t>     @override </a:t>
            </a:r>
          </a:p>
          <a:p>
            <a:pPr lvl="1">
              <a:lnSpc>
                <a:spcPct val="135000"/>
              </a:lnSpc>
            </a:pPr>
            <a:r>
              <a:rPr lang="en-US" sz="1400" dirty="0">
                <a:solidFill>
                  <a:schemeClr val="dk1"/>
                </a:solidFill>
                <a:latin typeface="Arial" pitchFamily="34" charset="0"/>
                <a:cs typeface="Arial" pitchFamily="34" charset="0"/>
              </a:rPr>
              <a:t>      public String </a:t>
            </a:r>
            <a:r>
              <a:rPr lang="en-US" sz="1400" dirty="0" err="1">
                <a:solidFill>
                  <a:schemeClr val="dk1"/>
                </a:solidFill>
                <a:latin typeface="Arial" pitchFamily="34" charset="0"/>
                <a:cs typeface="Arial" pitchFamily="34" charset="0"/>
              </a:rPr>
              <a:t>tostring</a:t>
            </a:r>
            <a:r>
              <a:rPr lang="en-US" sz="1400" dirty="0">
                <a:solidFill>
                  <a:schemeClr val="dk1"/>
                </a:solidFill>
                <a:latin typeface="Arial" pitchFamily="34" charset="0"/>
                <a:cs typeface="Arial" pitchFamily="34" charset="0"/>
              </a:rPr>
              <a:t>()  {</a:t>
            </a:r>
          </a:p>
          <a:p>
            <a:pPr lvl="1">
              <a:lnSpc>
                <a:spcPct val="135000"/>
              </a:lnSpc>
            </a:pPr>
            <a:r>
              <a:rPr lang="en-US" sz="1400" dirty="0">
                <a:solidFill>
                  <a:schemeClr val="dk1"/>
                </a:solidFill>
                <a:latin typeface="Arial" pitchFamily="34" charset="0"/>
                <a:cs typeface="Arial" pitchFamily="34" charset="0"/>
              </a:rPr>
              <a:t>	//statements</a:t>
            </a:r>
          </a:p>
          <a:p>
            <a:pPr lvl="1">
              <a:lnSpc>
                <a:spcPct val="135000"/>
              </a:lnSpc>
            </a:pPr>
            <a:r>
              <a:rPr lang="en-US" sz="1400" dirty="0">
                <a:solidFill>
                  <a:schemeClr val="dk1"/>
                </a:solidFill>
                <a:latin typeface="Arial" pitchFamily="34" charset="0"/>
                <a:cs typeface="Arial" pitchFamily="34" charset="0"/>
              </a:rPr>
              <a:t>        return “</a:t>
            </a:r>
            <a:r>
              <a:rPr lang="en-US" sz="1400" dirty="0" err="1">
                <a:solidFill>
                  <a:schemeClr val="dk1"/>
                </a:solidFill>
                <a:latin typeface="Arial" pitchFamily="34" charset="0"/>
                <a:cs typeface="Arial" pitchFamily="34" charset="0"/>
              </a:rPr>
              <a:t>EmpName</a:t>
            </a:r>
            <a:r>
              <a:rPr lang="en-US" sz="1400" dirty="0">
                <a:solidFill>
                  <a:schemeClr val="dk1"/>
                </a:solidFill>
                <a:latin typeface="Arial" pitchFamily="34" charset="0"/>
                <a:cs typeface="Arial" pitchFamily="34" charset="0"/>
              </a:rPr>
              <a:t> is:”+</a:t>
            </a:r>
            <a:r>
              <a:rPr lang="en-US" sz="1400" dirty="0" err="1">
                <a:solidFill>
                  <a:schemeClr val="dk1"/>
                </a:solidFill>
                <a:latin typeface="Arial" pitchFamily="34" charset="0"/>
                <a:cs typeface="Arial" pitchFamily="34" charset="0"/>
              </a:rPr>
              <a:t>empname</a:t>
            </a:r>
            <a:r>
              <a:rPr lang="en-US" sz="1400" dirty="0">
                <a:solidFill>
                  <a:schemeClr val="dk1"/>
                </a:solidFill>
                <a:latin typeface="Arial" pitchFamily="34" charset="0"/>
                <a:cs typeface="Arial" pitchFamily="34" charset="0"/>
              </a:rPr>
              <a:t>;</a:t>
            </a:r>
          </a:p>
          <a:p>
            <a:pPr lvl="1">
              <a:lnSpc>
                <a:spcPct val="135000"/>
              </a:lnSpc>
            </a:pPr>
            <a:r>
              <a:rPr lang="en-US" sz="1400" dirty="0">
                <a:solidFill>
                  <a:schemeClr val="dk1"/>
                </a:solidFill>
                <a:latin typeface="Arial" pitchFamily="34" charset="0"/>
                <a:cs typeface="Arial" pitchFamily="34" charset="0"/>
              </a:rPr>
              <a:t>      </a:t>
            </a:r>
            <a:r>
              <a:rPr lang="en-US" sz="1400" dirty="0" smtClean="0">
                <a:solidFill>
                  <a:schemeClr val="dk1"/>
                </a:solidFill>
                <a:latin typeface="Arial" pitchFamily="34" charset="0"/>
                <a:cs typeface="Arial" pitchFamily="34" charset="0"/>
              </a:rPr>
              <a:t>} </a:t>
            </a:r>
          </a:p>
          <a:p>
            <a:pPr lvl="1">
              <a:lnSpc>
                <a:spcPct val="135000"/>
              </a:lnSpc>
            </a:pPr>
            <a:r>
              <a:rPr lang="en-US" sz="1400" dirty="0">
                <a:solidFill>
                  <a:schemeClr val="dk1"/>
                </a:solidFill>
                <a:latin typeface="Arial" pitchFamily="34" charset="0"/>
                <a:cs typeface="Arial" pitchFamily="34" charset="0"/>
              </a:rPr>
              <a:t>}</a:t>
            </a:r>
          </a:p>
        </p:txBody>
      </p:sp>
    </p:spTree>
    <p:extLst>
      <p:ext uri="{BB962C8B-B14F-4D97-AF65-F5344CB8AC3E}">
        <p14:creationId xmlns:p14="http://schemas.microsoft.com/office/powerpoint/2010/main" val="364183378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0" y="412750"/>
            <a:ext cx="8531225" cy="855663"/>
          </a:xfrm>
        </p:spPr>
        <p:txBody>
          <a:bodyPr>
            <a:normAutofit/>
          </a:bodyPr>
          <a:lstStyle/>
          <a:p>
            <a:r>
              <a:rPr lang="en-US" sz="2000" dirty="0" smtClean="0"/>
              <a:t>6.6: Polymorphism  </a:t>
            </a:r>
            <a:br>
              <a:rPr lang="en-US" sz="2000" dirty="0" smtClean="0"/>
            </a:br>
            <a:r>
              <a:rPr lang="en-US" sz="2000" dirty="0" smtClean="0"/>
              <a:t>Demo</a:t>
            </a:r>
            <a:endParaRPr lang="en-US" sz="2000" dirty="0"/>
          </a:p>
        </p:txBody>
      </p:sp>
      <p:sp>
        <p:nvSpPr>
          <p:cNvPr id="9" name="Content Placeholder 8"/>
          <p:cNvSpPr>
            <a:spLocks noGrp="1"/>
          </p:cNvSpPr>
          <p:nvPr>
            <p:ph idx="4294967295"/>
          </p:nvPr>
        </p:nvSpPr>
        <p:spPr>
          <a:xfrm>
            <a:off x="510638" y="1495425"/>
            <a:ext cx="7113320" cy="4643438"/>
          </a:xfrm>
        </p:spPr>
        <p:txBody>
          <a:bodyPr/>
          <a:lstStyle/>
          <a:p>
            <a:r>
              <a:rPr lang="en-US" dirty="0" smtClean="0">
                <a:solidFill>
                  <a:schemeClr val="tx1"/>
                </a:solidFill>
              </a:rPr>
              <a:t>Polymorphism</a:t>
            </a:r>
          </a:p>
          <a:p>
            <a:pPr lvl="1"/>
            <a:r>
              <a:rPr lang="en-US" dirty="0" smtClean="0">
                <a:solidFill>
                  <a:schemeClr val="tx1"/>
                </a:solidFill>
              </a:rPr>
              <a:t>Method Overloading</a:t>
            </a:r>
          </a:p>
          <a:p>
            <a:pPr lvl="1"/>
            <a:r>
              <a:rPr lang="en-US" dirty="0" smtClean="0">
                <a:solidFill>
                  <a:schemeClr val="tx1"/>
                </a:solidFill>
              </a:rPr>
              <a:t>Method Overriding</a:t>
            </a:r>
          </a:p>
        </p:txBody>
      </p:sp>
    </p:spTree>
    <p:extLst>
      <p:ext uri="{BB962C8B-B14F-4D97-AF65-F5344CB8AC3E}">
        <p14:creationId xmlns:p14="http://schemas.microsoft.com/office/powerpoint/2010/main" val="407715478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0" y="412750"/>
            <a:ext cx="8531225" cy="855663"/>
          </a:xfrm>
        </p:spPr>
        <p:txBody>
          <a:bodyPr>
            <a:normAutofit/>
          </a:bodyPr>
          <a:lstStyle/>
          <a:p>
            <a:r>
              <a:rPr lang="en-US" sz="2000" dirty="0" smtClean="0"/>
              <a:t>6.7: Using Final Modifier</a:t>
            </a:r>
            <a:br>
              <a:rPr lang="en-US" sz="2000" dirty="0" smtClean="0"/>
            </a:br>
            <a:r>
              <a:rPr lang="en-US" sz="2000" dirty="0"/>
              <a:t>Final Modifier</a:t>
            </a:r>
          </a:p>
        </p:txBody>
      </p:sp>
      <p:sp>
        <p:nvSpPr>
          <p:cNvPr id="6" name="Content Placeholder 5"/>
          <p:cNvSpPr>
            <a:spLocks noGrp="1"/>
          </p:cNvSpPr>
          <p:nvPr>
            <p:ph idx="4294967295"/>
          </p:nvPr>
        </p:nvSpPr>
        <p:spPr>
          <a:xfrm>
            <a:off x="298450" y="1495425"/>
            <a:ext cx="8845550" cy="4846638"/>
          </a:xfrm>
        </p:spPr>
        <p:txBody>
          <a:bodyPr/>
          <a:lstStyle/>
          <a:p>
            <a:r>
              <a:rPr lang="en-US" dirty="0">
                <a:solidFill>
                  <a:schemeClr val="tx1"/>
                </a:solidFill>
              </a:rPr>
              <a:t>Final Modifier : Can be applied to variables, methods and classes</a:t>
            </a:r>
          </a:p>
          <a:p>
            <a:r>
              <a:rPr lang="en-US" dirty="0">
                <a:solidFill>
                  <a:schemeClr val="tx1"/>
                </a:solidFill>
              </a:rPr>
              <a:t>Final variable:</a:t>
            </a:r>
          </a:p>
          <a:p>
            <a:pPr lvl="1"/>
            <a:r>
              <a:rPr lang="en-US" dirty="0">
                <a:solidFill>
                  <a:schemeClr val="tx1"/>
                </a:solidFill>
              </a:rPr>
              <a:t>Behaves like a constant; </a:t>
            </a:r>
            <a:r>
              <a:rPr lang="en-US" dirty="0" smtClean="0">
                <a:solidFill>
                  <a:schemeClr val="tx1"/>
                </a:solidFill>
              </a:rPr>
              <a:t>i.e. </a:t>
            </a:r>
            <a:r>
              <a:rPr lang="en-US" dirty="0">
                <a:solidFill>
                  <a:schemeClr val="tx1"/>
                </a:solidFill>
              </a:rPr>
              <a:t>once initialized, it’s value cannot be changed</a:t>
            </a:r>
          </a:p>
          <a:p>
            <a:pPr lvl="1"/>
            <a:r>
              <a:rPr lang="en-US" dirty="0">
                <a:solidFill>
                  <a:schemeClr val="tx1"/>
                </a:solidFill>
              </a:rPr>
              <a:t>Example: final </a:t>
            </a:r>
            <a:r>
              <a:rPr lang="en-US" dirty="0" err="1">
                <a:solidFill>
                  <a:schemeClr val="tx1"/>
                </a:solidFill>
              </a:rPr>
              <a:t>int</a:t>
            </a:r>
            <a:r>
              <a:rPr lang="en-US" dirty="0">
                <a:solidFill>
                  <a:schemeClr val="tx1"/>
                </a:solidFill>
              </a:rPr>
              <a:t> </a:t>
            </a:r>
            <a:r>
              <a:rPr lang="en-US" dirty="0" err="1">
                <a:solidFill>
                  <a:schemeClr val="tx1"/>
                </a:solidFill>
              </a:rPr>
              <a:t>i</a:t>
            </a:r>
            <a:r>
              <a:rPr lang="en-US" dirty="0">
                <a:solidFill>
                  <a:schemeClr val="tx1"/>
                </a:solidFill>
              </a:rPr>
              <a:t> = 10</a:t>
            </a:r>
            <a:r>
              <a:rPr lang="en-US" dirty="0" smtClean="0">
                <a:solidFill>
                  <a:schemeClr val="tx1"/>
                </a:solidFill>
              </a:rPr>
              <a:t>;</a:t>
            </a:r>
            <a:endParaRPr lang="en-US" dirty="0">
              <a:solidFill>
                <a:schemeClr val="tx1"/>
              </a:solidFill>
            </a:endParaRPr>
          </a:p>
          <a:p>
            <a:r>
              <a:rPr lang="en-US" dirty="0">
                <a:solidFill>
                  <a:schemeClr val="tx1"/>
                </a:solidFill>
              </a:rPr>
              <a:t>Final Method:</a:t>
            </a:r>
          </a:p>
          <a:p>
            <a:pPr lvl="1"/>
            <a:r>
              <a:rPr lang="en-US" dirty="0">
                <a:solidFill>
                  <a:schemeClr val="tx1"/>
                </a:solidFill>
              </a:rPr>
              <a:t>Method declared as final cannot be overridden in  subclasses</a:t>
            </a:r>
          </a:p>
          <a:p>
            <a:pPr lvl="1"/>
            <a:r>
              <a:rPr lang="en-US" dirty="0">
                <a:solidFill>
                  <a:schemeClr val="tx1"/>
                </a:solidFill>
              </a:rPr>
              <a:t>Their values cannot change their value once initialized</a:t>
            </a:r>
          </a:p>
          <a:p>
            <a:pPr lvl="1"/>
            <a:r>
              <a:rPr lang="en-US" dirty="0">
                <a:solidFill>
                  <a:schemeClr val="tx1"/>
                </a:solidFill>
              </a:rPr>
              <a:t>Example</a:t>
            </a:r>
            <a:r>
              <a:rPr lang="en-US" dirty="0" smtClean="0">
                <a:solidFill>
                  <a:schemeClr val="tx1"/>
                </a:solidFill>
              </a:rPr>
              <a:t>:</a:t>
            </a:r>
          </a:p>
          <a:p>
            <a:pPr lvl="1"/>
            <a:endParaRPr lang="en-US" dirty="0">
              <a:solidFill>
                <a:schemeClr val="tx1"/>
              </a:solidFill>
            </a:endParaRPr>
          </a:p>
          <a:p>
            <a:pPr lvl="1"/>
            <a:endParaRPr lang="en-US" dirty="0" smtClean="0">
              <a:solidFill>
                <a:schemeClr val="tx1"/>
              </a:solidFill>
            </a:endParaRPr>
          </a:p>
          <a:p>
            <a:pPr lvl="1"/>
            <a:endParaRPr lang="en-US" dirty="0">
              <a:solidFill>
                <a:schemeClr val="tx1"/>
              </a:solidFill>
            </a:endParaRPr>
          </a:p>
          <a:p>
            <a:r>
              <a:rPr lang="en-US" dirty="0" smtClean="0">
                <a:solidFill>
                  <a:schemeClr val="tx1"/>
                </a:solidFill>
              </a:rPr>
              <a:t>Final </a:t>
            </a:r>
            <a:r>
              <a:rPr lang="en-US" dirty="0">
                <a:solidFill>
                  <a:schemeClr val="tx1"/>
                </a:solidFill>
              </a:rPr>
              <a:t>class:</a:t>
            </a:r>
          </a:p>
          <a:p>
            <a:pPr lvl="1"/>
            <a:r>
              <a:rPr lang="en-US" dirty="0">
                <a:solidFill>
                  <a:schemeClr val="tx1"/>
                </a:solidFill>
              </a:rPr>
              <a:t>Cannot be sub-classed at all</a:t>
            </a:r>
          </a:p>
          <a:p>
            <a:pPr lvl="1"/>
            <a:r>
              <a:rPr lang="en-US" dirty="0">
                <a:solidFill>
                  <a:schemeClr val="tx1"/>
                </a:solidFill>
              </a:rPr>
              <a:t>Examples: </a:t>
            </a:r>
            <a:r>
              <a:rPr lang="en-US" i="1" dirty="0">
                <a:solidFill>
                  <a:schemeClr val="tx1"/>
                </a:solidFill>
              </a:rPr>
              <a:t>String </a:t>
            </a:r>
            <a:r>
              <a:rPr lang="en-US" dirty="0">
                <a:solidFill>
                  <a:schemeClr val="tx1"/>
                </a:solidFill>
              </a:rPr>
              <a:t>and </a:t>
            </a:r>
            <a:r>
              <a:rPr lang="en-US" i="1" dirty="0" err="1">
                <a:solidFill>
                  <a:schemeClr val="tx1"/>
                </a:solidFill>
              </a:rPr>
              <a:t>StringBuffer</a:t>
            </a:r>
            <a:r>
              <a:rPr lang="en-US" i="1" dirty="0">
                <a:solidFill>
                  <a:schemeClr val="tx1"/>
                </a:solidFill>
              </a:rPr>
              <a:t> </a:t>
            </a:r>
            <a:r>
              <a:rPr lang="en-US" dirty="0">
                <a:solidFill>
                  <a:schemeClr val="tx1"/>
                </a:solidFill>
              </a:rPr>
              <a:t>class</a:t>
            </a:r>
          </a:p>
          <a:p>
            <a:endParaRPr lang="en-US" dirty="0">
              <a:solidFill>
                <a:schemeClr val="tx1"/>
              </a:solidFill>
            </a:endParaRPr>
          </a:p>
          <a:p>
            <a:pPr lvl="1"/>
            <a:endParaRPr lang="en-US" dirty="0" smtClean="0">
              <a:solidFill>
                <a:schemeClr val="tx1"/>
              </a:solidFill>
            </a:endParaRPr>
          </a:p>
          <a:p>
            <a:pPr lvl="1"/>
            <a:endParaRPr lang="en-US" dirty="0">
              <a:solidFill>
                <a:schemeClr val="tx1"/>
              </a:solidFill>
            </a:endParaRPr>
          </a:p>
          <a:p>
            <a:endParaRPr lang="en-US" dirty="0" smtClean="0">
              <a:solidFill>
                <a:schemeClr val="tx1"/>
              </a:solidFill>
            </a:endParaRPr>
          </a:p>
        </p:txBody>
      </p:sp>
      <p:sp>
        <p:nvSpPr>
          <p:cNvPr id="8" name="AutoShape 6"/>
          <p:cNvSpPr>
            <a:spLocks noChangeArrowheads="1"/>
          </p:cNvSpPr>
          <p:nvPr/>
        </p:nvSpPr>
        <p:spPr bwMode="auto">
          <a:xfrm>
            <a:off x="427513" y="4300181"/>
            <a:ext cx="4940134" cy="899885"/>
          </a:xfrm>
          <a:prstGeom prst="roundRect">
            <a:avLst>
              <a:gd name="adj" fmla="val 16667"/>
            </a:avLst>
          </a:prstGeom>
          <a:noFill/>
          <a:ln w="9525">
            <a:solidFill>
              <a:schemeClr val="tx1"/>
            </a:solidFill>
            <a:round/>
            <a:headEnd/>
            <a:tailEnd/>
          </a:ln>
          <a:effectLst/>
        </p:spPr>
        <p:txBody>
          <a:bodyPr wrap="none" anchor="ctr"/>
          <a:lstStyle/>
          <a:p>
            <a:pPr>
              <a:lnSpc>
                <a:spcPct val="110000"/>
              </a:lnSpc>
            </a:pPr>
            <a:r>
              <a:rPr lang="en-US" sz="1400" dirty="0">
                <a:solidFill>
                  <a:schemeClr val="dk1"/>
                </a:solidFill>
                <a:latin typeface="+mj-lt"/>
                <a:cs typeface="Arial" pitchFamily="34" charset="0"/>
              </a:rPr>
              <a:t>class A  {   </a:t>
            </a:r>
          </a:p>
          <a:p>
            <a:pPr>
              <a:lnSpc>
                <a:spcPct val="110000"/>
              </a:lnSpc>
            </a:pPr>
            <a:r>
              <a:rPr lang="en-US" sz="1400" dirty="0">
                <a:solidFill>
                  <a:schemeClr val="dk1"/>
                </a:solidFill>
                <a:latin typeface="+mj-lt"/>
                <a:cs typeface="Arial" pitchFamily="34" charset="0"/>
              </a:rPr>
              <a:t>   public final </a:t>
            </a:r>
            <a:r>
              <a:rPr lang="en-US" sz="1400" dirty="0" err="1">
                <a:solidFill>
                  <a:schemeClr val="dk1"/>
                </a:solidFill>
                <a:latin typeface="+mj-lt"/>
                <a:cs typeface="Arial" pitchFamily="34" charset="0"/>
              </a:rPr>
              <a:t>int</a:t>
            </a:r>
            <a:r>
              <a:rPr lang="en-US" sz="1400" dirty="0">
                <a:solidFill>
                  <a:schemeClr val="dk1"/>
                </a:solidFill>
                <a:latin typeface="+mj-lt"/>
                <a:cs typeface="Arial" pitchFamily="34" charset="0"/>
              </a:rPr>
              <a:t> add (</a:t>
            </a:r>
            <a:r>
              <a:rPr lang="en-US" sz="1400" dirty="0" err="1">
                <a:solidFill>
                  <a:schemeClr val="dk1"/>
                </a:solidFill>
                <a:latin typeface="+mj-lt"/>
                <a:cs typeface="Arial" pitchFamily="34" charset="0"/>
              </a:rPr>
              <a:t>int</a:t>
            </a:r>
            <a:r>
              <a:rPr lang="en-US" sz="1400" dirty="0">
                <a:solidFill>
                  <a:schemeClr val="dk1"/>
                </a:solidFill>
                <a:latin typeface="+mj-lt"/>
                <a:cs typeface="Arial" pitchFamily="34" charset="0"/>
              </a:rPr>
              <a:t> a, </a:t>
            </a:r>
            <a:r>
              <a:rPr lang="en-US" sz="1400" dirty="0" err="1">
                <a:solidFill>
                  <a:schemeClr val="dk1"/>
                </a:solidFill>
                <a:latin typeface="+mj-lt"/>
                <a:cs typeface="Arial" pitchFamily="34" charset="0"/>
              </a:rPr>
              <a:t>int</a:t>
            </a:r>
            <a:r>
              <a:rPr lang="en-US" sz="1400" dirty="0">
                <a:solidFill>
                  <a:schemeClr val="dk1"/>
                </a:solidFill>
                <a:latin typeface="+mj-lt"/>
                <a:cs typeface="Arial" pitchFamily="34" charset="0"/>
              </a:rPr>
              <a:t> b)  </a:t>
            </a:r>
            <a:r>
              <a:rPr lang="en-US" sz="1400" dirty="0" smtClean="0">
                <a:solidFill>
                  <a:schemeClr val="dk1"/>
                </a:solidFill>
                <a:latin typeface="+mj-lt"/>
                <a:cs typeface="Arial" pitchFamily="34" charset="0"/>
              </a:rPr>
              <a:t>{ </a:t>
            </a:r>
            <a:r>
              <a:rPr lang="en-US" sz="1400" dirty="0">
                <a:solidFill>
                  <a:schemeClr val="dk1"/>
                </a:solidFill>
                <a:latin typeface="+mj-lt"/>
                <a:cs typeface="Arial" pitchFamily="34" charset="0"/>
              </a:rPr>
              <a:t>r</a:t>
            </a:r>
            <a:r>
              <a:rPr lang="en-US" sz="1400" dirty="0" smtClean="0">
                <a:solidFill>
                  <a:schemeClr val="dk1"/>
                </a:solidFill>
                <a:latin typeface="+mj-lt"/>
                <a:cs typeface="Arial" pitchFamily="34" charset="0"/>
              </a:rPr>
              <a:t>eturn </a:t>
            </a:r>
            <a:r>
              <a:rPr lang="en-US" sz="1400" dirty="0" err="1">
                <a:solidFill>
                  <a:schemeClr val="dk1"/>
                </a:solidFill>
                <a:latin typeface="+mj-lt"/>
                <a:cs typeface="Arial" pitchFamily="34" charset="0"/>
              </a:rPr>
              <a:t>a+b</a:t>
            </a:r>
            <a:r>
              <a:rPr lang="en-US" sz="1400" dirty="0" smtClean="0">
                <a:solidFill>
                  <a:schemeClr val="dk1"/>
                </a:solidFill>
                <a:latin typeface="+mj-lt"/>
                <a:cs typeface="Arial" pitchFamily="34" charset="0"/>
              </a:rPr>
              <a:t>; }</a:t>
            </a:r>
            <a:endParaRPr lang="en-US" sz="1400" dirty="0">
              <a:solidFill>
                <a:schemeClr val="dk1"/>
              </a:solidFill>
              <a:latin typeface="+mj-lt"/>
              <a:cs typeface="Arial" pitchFamily="34" charset="0"/>
            </a:endParaRPr>
          </a:p>
          <a:p>
            <a:pPr>
              <a:lnSpc>
                <a:spcPct val="110000"/>
              </a:lnSpc>
            </a:pPr>
            <a:r>
              <a:rPr lang="en-US" sz="1400" dirty="0">
                <a:solidFill>
                  <a:schemeClr val="dk1"/>
                </a:solidFill>
                <a:latin typeface="+mj-lt"/>
                <a:cs typeface="Arial" pitchFamily="34" charset="0"/>
              </a:rPr>
              <a:t> }</a:t>
            </a:r>
          </a:p>
        </p:txBody>
      </p:sp>
      <p:sp>
        <p:nvSpPr>
          <p:cNvPr id="9" name="AutoShape 7"/>
          <p:cNvSpPr>
            <a:spLocks noChangeArrowheads="1"/>
          </p:cNvSpPr>
          <p:nvPr/>
        </p:nvSpPr>
        <p:spPr bwMode="auto">
          <a:xfrm>
            <a:off x="5979902" y="4300180"/>
            <a:ext cx="2209800" cy="899885"/>
          </a:xfrm>
          <a:prstGeom prst="roundRect">
            <a:avLst>
              <a:gd name="adj" fmla="val 16667"/>
            </a:avLst>
          </a:prstGeom>
          <a:solidFill>
            <a:schemeClr val="bg1"/>
          </a:solidFill>
          <a:ln w="9525">
            <a:solidFill>
              <a:schemeClr val="tx1"/>
            </a:solidFill>
            <a:round/>
            <a:headEnd/>
            <a:tailEnd/>
          </a:ln>
          <a:effectLst/>
        </p:spPr>
        <p:txBody>
          <a:bodyPr anchor="ctr"/>
          <a:lstStyle/>
          <a:p>
            <a:r>
              <a:rPr lang="en-US" sz="1400" dirty="0" smtClean="0">
                <a:latin typeface="+mj-lt"/>
                <a:cs typeface="Arial" pitchFamily="34" charset="0"/>
              </a:rPr>
              <a:t>A class or method cannot be abstract &amp; final at the same time.</a:t>
            </a:r>
          </a:p>
        </p:txBody>
      </p:sp>
      <p:pic>
        <p:nvPicPr>
          <p:cNvPr id="10" name="Picture 9" descr="light bulb2"/>
          <p:cNvPicPr>
            <a:picLocks noChangeAspect="1" noChangeArrowheads="1"/>
          </p:cNvPicPr>
          <p:nvPr/>
        </p:nvPicPr>
        <p:blipFill>
          <a:blip r:embed="rId3" cstate="print"/>
          <a:srcRect/>
          <a:stretch>
            <a:fillRect/>
          </a:stretch>
        </p:blipFill>
        <p:spPr bwMode="auto">
          <a:xfrm>
            <a:off x="7827859" y="3526971"/>
            <a:ext cx="914400" cy="914400"/>
          </a:xfrm>
          <a:prstGeom prst="rect">
            <a:avLst/>
          </a:prstGeom>
          <a:noFill/>
        </p:spPr>
      </p:pic>
    </p:spTree>
    <p:extLst>
      <p:ext uri="{BB962C8B-B14F-4D97-AF65-F5344CB8AC3E}">
        <p14:creationId xmlns:p14="http://schemas.microsoft.com/office/powerpoint/2010/main" val="365397868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0" y="412750"/>
            <a:ext cx="8531225" cy="855663"/>
          </a:xfrm>
        </p:spPr>
        <p:txBody>
          <a:bodyPr>
            <a:normAutofit/>
          </a:bodyPr>
          <a:lstStyle/>
          <a:p>
            <a:r>
              <a:rPr lang="en-US" sz="2000" dirty="0" smtClean="0"/>
              <a:t>6.7: Inheritance and Polymorphism</a:t>
            </a:r>
            <a:br>
              <a:rPr lang="en-US" sz="2000" dirty="0" smtClean="0"/>
            </a:br>
            <a:r>
              <a:rPr lang="en-US" sz="2000" dirty="0" smtClean="0"/>
              <a:t>Lab</a:t>
            </a:r>
            <a:endParaRPr lang="en-US" sz="2000" dirty="0"/>
          </a:p>
        </p:txBody>
      </p:sp>
      <p:sp>
        <p:nvSpPr>
          <p:cNvPr id="9" name="Content Placeholder 8"/>
          <p:cNvSpPr>
            <a:spLocks noGrp="1"/>
          </p:cNvSpPr>
          <p:nvPr>
            <p:ph idx="4294967295"/>
          </p:nvPr>
        </p:nvSpPr>
        <p:spPr>
          <a:xfrm>
            <a:off x="890648" y="1495425"/>
            <a:ext cx="6757061" cy="4643438"/>
          </a:xfrm>
        </p:spPr>
        <p:txBody>
          <a:bodyPr/>
          <a:lstStyle/>
          <a:p>
            <a:r>
              <a:rPr lang="en-US" dirty="0">
                <a:solidFill>
                  <a:schemeClr val="tx1"/>
                </a:solidFill>
              </a:rPr>
              <a:t>Lab 4: Inheritance and Polymorphism</a:t>
            </a:r>
          </a:p>
        </p:txBody>
      </p:sp>
    </p:spTree>
    <p:extLst>
      <p:ext uri="{BB962C8B-B14F-4D97-AF65-F5344CB8AC3E}">
        <p14:creationId xmlns:p14="http://schemas.microsoft.com/office/powerpoint/2010/main" val="272423423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0" y="412750"/>
            <a:ext cx="8531225" cy="855663"/>
          </a:xfrm>
        </p:spPr>
        <p:txBody>
          <a:bodyPr>
            <a:normAutofit/>
          </a:bodyPr>
          <a:lstStyle/>
          <a:p>
            <a:r>
              <a:rPr lang="en-US" sz="2000" dirty="0" smtClean="0"/>
              <a:t>Summary</a:t>
            </a:r>
            <a:endParaRPr lang="en-US" sz="2000" dirty="0"/>
          </a:p>
        </p:txBody>
      </p:sp>
      <p:sp>
        <p:nvSpPr>
          <p:cNvPr id="9" name="Content Placeholder 8"/>
          <p:cNvSpPr>
            <a:spLocks noGrp="1"/>
          </p:cNvSpPr>
          <p:nvPr>
            <p:ph idx="4294967295"/>
          </p:nvPr>
        </p:nvSpPr>
        <p:spPr>
          <a:xfrm>
            <a:off x="795647" y="1495425"/>
            <a:ext cx="7980218" cy="4643438"/>
          </a:xfrm>
        </p:spPr>
        <p:txBody>
          <a:bodyPr/>
          <a:lstStyle/>
          <a:p>
            <a:r>
              <a:rPr lang="en-US" dirty="0" smtClean="0">
                <a:solidFill>
                  <a:schemeClr val="tx1"/>
                </a:solidFill>
              </a:rPr>
              <a:t>In this lesson, you have learnt about</a:t>
            </a:r>
            <a:r>
              <a:rPr lang="en-US" dirty="0" smtClean="0">
                <a:solidFill>
                  <a:schemeClr val="tx1"/>
                </a:solidFill>
              </a:rPr>
              <a:t>:</a:t>
            </a:r>
          </a:p>
          <a:p>
            <a:r>
              <a:rPr lang="en-US" dirty="0" smtClean="0">
                <a:solidFill>
                  <a:schemeClr val="tx1"/>
                </a:solidFill>
              </a:rPr>
              <a:t> </a:t>
            </a:r>
            <a:endParaRPr lang="en-US" dirty="0" smtClean="0">
              <a:solidFill>
                <a:schemeClr val="tx1"/>
              </a:solidFill>
            </a:endParaRPr>
          </a:p>
          <a:p>
            <a:pPr lvl="1"/>
            <a:r>
              <a:rPr lang="en-US" dirty="0">
                <a:solidFill>
                  <a:schemeClr val="tx1"/>
                </a:solidFill>
              </a:rPr>
              <a:t>Inheritance</a:t>
            </a:r>
          </a:p>
          <a:p>
            <a:pPr lvl="1"/>
            <a:r>
              <a:rPr lang="en-US" dirty="0">
                <a:solidFill>
                  <a:schemeClr val="tx1"/>
                </a:solidFill>
              </a:rPr>
              <a:t>Using super keyword</a:t>
            </a:r>
          </a:p>
          <a:p>
            <a:pPr lvl="1"/>
            <a:r>
              <a:rPr lang="en-US" dirty="0">
                <a:solidFill>
                  <a:schemeClr val="tx1"/>
                </a:solidFill>
              </a:rPr>
              <a:t>InstanceOf Operator</a:t>
            </a:r>
          </a:p>
          <a:p>
            <a:pPr lvl="1"/>
            <a:r>
              <a:rPr lang="en-US" dirty="0">
                <a:solidFill>
                  <a:schemeClr val="tx1"/>
                </a:solidFill>
              </a:rPr>
              <a:t>Method &amp; Constructor overloading</a:t>
            </a:r>
          </a:p>
          <a:p>
            <a:pPr lvl="1"/>
            <a:r>
              <a:rPr lang="en-US" dirty="0">
                <a:solidFill>
                  <a:schemeClr val="tx1"/>
                </a:solidFill>
              </a:rPr>
              <a:t>Method overriding</a:t>
            </a:r>
          </a:p>
          <a:p>
            <a:pPr lvl="1"/>
            <a:r>
              <a:rPr lang="en-US" dirty="0">
                <a:solidFill>
                  <a:schemeClr val="tx1"/>
                </a:solidFill>
              </a:rPr>
              <a:t>@override annotation</a:t>
            </a:r>
          </a:p>
          <a:p>
            <a:pPr lvl="1"/>
            <a:r>
              <a:rPr lang="en-US" dirty="0">
                <a:solidFill>
                  <a:schemeClr val="tx1"/>
                </a:solidFill>
              </a:rPr>
              <a:t>Using final keyword</a:t>
            </a:r>
          </a:p>
          <a:p>
            <a:pPr lvl="1"/>
            <a:r>
              <a:rPr lang="en-US" dirty="0">
                <a:solidFill>
                  <a:schemeClr val="tx1"/>
                </a:solidFill>
              </a:rPr>
              <a:t>Best Practices</a:t>
            </a:r>
            <a:endParaRPr lang="en-US" dirty="0" smtClean="0">
              <a:solidFill>
                <a:schemeClr val="tx1"/>
              </a:solidFill>
            </a:endParaRPr>
          </a:p>
        </p:txBody>
      </p:sp>
    </p:spTree>
    <p:extLst>
      <p:ext uri="{BB962C8B-B14F-4D97-AF65-F5344CB8AC3E}">
        <p14:creationId xmlns:p14="http://schemas.microsoft.com/office/powerpoint/2010/main" val="70197216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0" y="106879"/>
            <a:ext cx="8531225" cy="463138"/>
          </a:xfrm>
        </p:spPr>
        <p:txBody>
          <a:bodyPr>
            <a:normAutofit/>
          </a:bodyPr>
          <a:lstStyle/>
          <a:p>
            <a:r>
              <a:rPr lang="en-US" sz="2000" dirty="0" smtClean="0"/>
              <a:t>Review Question</a:t>
            </a:r>
            <a:endParaRPr lang="en-US" sz="2000" dirty="0"/>
          </a:p>
        </p:txBody>
      </p:sp>
      <p:sp>
        <p:nvSpPr>
          <p:cNvPr id="9" name="Content Placeholder 8"/>
          <p:cNvSpPr>
            <a:spLocks noGrp="1"/>
          </p:cNvSpPr>
          <p:nvPr>
            <p:ph idx="4294967295"/>
          </p:nvPr>
        </p:nvSpPr>
        <p:spPr>
          <a:xfrm>
            <a:off x="724395" y="558140"/>
            <a:ext cx="7659584" cy="5783284"/>
          </a:xfrm>
        </p:spPr>
        <p:txBody>
          <a:bodyPr>
            <a:normAutofit/>
          </a:bodyPr>
          <a:lstStyle/>
          <a:p>
            <a:r>
              <a:rPr lang="en-US" sz="1900" dirty="0">
                <a:solidFill>
                  <a:schemeClr val="tx1"/>
                </a:solidFill>
              </a:rPr>
              <a:t>Question </a:t>
            </a:r>
            <a:r>
              <a:rPr lang="en-US" sz="1900" dirty="0" smtClean="0">
                <a:solidFill>
                  <a:schemeClr val="tx1"/>
                </a:solidFill>
              </a:rPr>
              <a:t>1: </a:t>
            </a:r>
            <a:r>
              <a:rPr lang="en-US" sz="1900" dirty="0">
                <a:solidFill>
                  <a:schemeClr val="tx1"/>
                </a:solidFill>
              </a:rPr>
              <a:t>Which </a:t>
            </a:r>
            <a:r>
              <a:rPr lang="en-US" sz="1900" dirty="0" smtClean="0">
                <a:solidFill>
                  <a:schemeClr val="tx1"/>
                </a:solidFill>
              </a:rPr>
              <a:t>of the following options enable parent class to avoid overriding of its methods</a:t>
            </a:r>
            <a:r>
              <a:rPr lang="en-US" sz="2300" dirty="0" smtClean="0">
                <a:solidFill>
                  <a:schemeClr val="tx1"/>
                </a:solidFill>
              </a:rPr>
              <a:t>. </a:t>
            </a:r>
            <a:endParaRPr lang="en-US" sz="2300" dirty="0" smtClean="0">
              <a:solidFill>
                <a:schemeClr val="tx1"/>
              </a:solidFill>
            </a:endParaRPr>
          </a:p>
          <a:p>
            <a:endParaRPr lang="en-US" sz="2300" dirty="0" smtClean="0">
              <a:solidFill>
                <a:schemeClr val="tx1"/>
              </a:solidFill>
            </a:endParaRPr>
          </a:p>
          <a:p>
            <a:pPr lvl="1"/>
            <a:r>
              <a:rPr lang="en-US" dirty="0" smtClean="0">
                <a:solidFill>
                  <a:schemeClr val="tx1"/>
                </a:solidFill>
              </a:rPr>
              <a:t>extends</a:t>
            </a:r>
          </a:p>
          <a:p>
            <a:pPr lvl="1"/>
            <a:r>
              <a:rPr lang="en-US" dirty="0" smtClean="0">
                <a:solidFill>
                  <a:schemeClr val="tx1"/>
                </a:solidFill>
              </a:rPr>
              <a:t>Override</a:t>
            </a:r>
          </a:p>
          <a:p>
            <a:pPr lvl="1"/>
            <a:r>
              <a:rPr lang="en-US" dirty="0" smtClean="0">
                <a:solidFill>
                  <a:schemeClr val="tx1"/>
                </a:solidFill>
              </a:rPr>
              <a:t>Final</a:t>
            </a:r>
          </a:p>
          <a:p>
            <a:r>
              <a:rPr lang="en-US" dirty="0">
                <a:solidFill>
                  <a:schemeClr val="tx1"/>
                </a:solidFill>
              </a:rPr>
              <a:t>Question 2: When you want to invoke parent class method from child, it should be written as first statement in child class </a:t>
            </a:r>
            <a:r>
              <a:rPr lang="en-US" dirty="0" smtClean="0">
                <a:solidFill>
                  <a:schemeClr val="tx1"/>
                </a:solidFill>
              </a:rPr>
              <a:t>method</a:t>
            </a:r>
          </a:p>
          <a:p>
            <a:endParaRPr lang="en-US" dirty="0">
              <a:solidFill>
                <a:schemeClr val="tx1"/>
              </a:solidFill>
            </a:endParaRPr>
          </a:p>
          <a:p>
            <a:pPr lvl="1"/>
            <a:r>
              <a:rPr lang="en-US" dirty="0" smtClean="0">
                <a:solidFill>
                  <a:schemeClr val="tx1"/>
                </a:solidFill>
              </a:rPr>
              <a:t>True/False</a:t>
            </a:r>
          </a:p>
          <a:p>
            <a:r>
              <a:rPr lang="en-US" dirty="0">
                <a:solidFill>
                  <a:schemeClr val="tx1"/>
                </a:solidFill>
              </a:rPr>
              <a:t>Question 3: Which of the following access specifier enables child class residing in different package to access parent class </a:t>
            </a:r>
            <a:endParaRPr lang="en-US" dirty="0" smtClean="0">
              <a:solidFill>
                <a:schemeClr val="tx1"/>
              </a:solidFill>
            </a:endParaRPr>
          </a:p>
          <a:p>
            <a:r>
              <a:rPr lang="en-US" dirty="0" smtClean="0">
                <a:solidFill>
                  <a:schemeClr val="tx1"/>
                </a:solidFill>
              </a:rPr>
              <a:t>methods</a:t>
            </a:r>
            <a:r>
              <a:rPr lang="en-US" dirty="0">
                <a:solidFill>
                  <a:schemeClr val="tx1"/>
                </a:solidFill>
              </a:rPr>
              <a:t>? </a:t>
            </a:r>
          </a:p>
          <a:p>
            <a:pPr lvl="1"/>
            <a:r>
              <a:rPr lang="en-US" dirty="0" smtClean="0">
                <a:solidFill>
                  <a:schemeClr val="tx1"/>
                </a:solidFill>
              </a:rPr>
              <a:t>private</a:t>
            </a:r>
            <a:endParaRPr lang="en-US" dirty="0">
              <a:solidFill>
                <a:schemeClr val="tx1"/>
              </a:solidFill>
            </a:endParaRPr>
          </a:p>
          <a:p>
            <a:pPr lvl="1"/>
            <a:r>
              <a:rPr lang="en-US" dirty="0" smtClean="0">
                <a:solidFill>
                  <a:schemeClr val="tx1"/>
                </a:solidFill>
              </a:rPr>
              <a:t>public </a:t>
            </a:r>
            <a:endParaRPr lang="en-US" dirty="0">
              <a:solidFill>
                <a:schemeClr val="tx1"/>
              </a:solidFill>
            </a:endParaRPr>
          </a:p>
          <a:p>
            <a:pPr lvl="1"/>
            <a:r>
              <a:rPr lang="en-US" dirty="0" smtClean="0">
                <a:solidFill>
                  <a:schemeClr val="tx1"/>
                </a:solidFill>
              </a:rPr>
              <a:t>Final</a:t>
            </a:r>
          </a:p>
          <a:p>
            <a:pPr lvl="1"/>
            <a:r>
              <a:rPr lang="en-US" dirty="0" smtClean="0">
                <a:solidFill>
                  <a:schemeClr val="tx1"/>
                </a:solidFill>
              </a:rPr>
              <a:t>Protected</a:t>
            </a:r>
            <a:endParaRPr lang="en-US" dirty="0">
              <a:solidFill>
                <a:schemeClr val="tx1"/>
              </a:solidFill>
            </a:endParaRPr>
          </a:p>
          <a:p>
            <a:pPr marL="0" indent="0">
              <a:buNone/>
            </a:pPr>
            <a:endParaRPr lang="en-US" dirty="0" smtClean="0">
              <a:solidFill>
                <a:schemeClr val="tx1"/>
              </a:solidFill>
            </a:endParaRPr>
          </a:p>
        </p:txBody>
      </p:sp>
    </p:spTree>
    <p:extLst>
      <p:ext uri="{BB962C8B-B14F-4D97-AF65-F5344CB8AC3E}">
        <p14:creationId xmlns:p14="http://schemas.microsoft.com/office/powerpoint/2010/main" val="115856861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0" y="412750"/>
            <a:ext cx="8531225" cy="855663"/>
          </a:xfrm>
        </p:spPr>
        <p:txBody>
          <a:bodyPr>
            <a:normAutofit/>
          </a:bodyPr>
          <a:lstStyle/>
          <a:p>
            <a:r>
              <a:rPr lang="en-US" sz="2000" dirty="0" smtClean="0"/>
              <a:t>Lesson Objectives</a:t>
            </a:r>
            <a:endParaRPr lang="en-US" sz="2000" dirty="0"/>
          </a:p>
        </p:txBody>
      </p:sp>
      <p:sp>
        <p:nvSpPr>
          <p:cNvPr id="2" name="Content Placeholder 1"/>
          <p:cNvSpPr>
            <a:spLocks noGrp="1"/>
          </p:cNvSpPr>
          <p:nvPr>
            <p:ph idx="4294967295"/>
          </p:nvPr>
        </p:nvSpPr>
        <p:spPr>
          <a:xfrm>
            <a:off x="534389" y="1495425"/>
            <a:ext cx="6840187" cy="4643438"/>
          </a:xfrm>
        </p:spPr>
        <p:txBody>
          <a:bodyPr/>
          <a:lstStyle/>
          <a:p>
            <a:r>
              <a:rPr lang="en-US" dirty="0"/>
              <a:t>After completing this lesson, participants will be able to -</a:t>
            </a:r>
          </a:p>
          <a:p>
            <a:pPr lvl="1"/>
            <a:r>
              <a:rPr lang="en-US" dirty="0"/>
              <a:t>Understand concept of Inheritance and Polymorphism</a:t>
            </a:r>
          </a:p>
          <a:p>
            <a:pPr lvl="1"/>
            <a:r>
              <a:rPr lang="en-US" dirty="0"/>
              <a:t>Implement inheritance in java programs</a:t>
            </a:r>
          </a:p>
          <a:p>
            <a:pPr lvl="1"/>
            <a:r>
              <a:rPr lang="en-US" dirty="0"/>
              <a:t>Implement different types of polymorphism </a:t>
            </a:r>
          </a:p>
          <a:p>
            <a:endParaRPr lang="en-US" dirty="0"/>
          </a:p>
          <a:p>
            <a:endParaRPr lang="en-US" dirty="0"/>
          </a:p>
          <a:p>
            <a:endParaRPr lang="en-US"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6" descr="light bulb2"/>
          <p:cNvPicPr>
            <a:picLocks noChangeAspect="1" noChangeArrowheads="1"/>
          </p:cNvPicPr>
          <p:nvPr/>
        </p:nvPicPr>
        <p:blipFill>
          <a:blip r:embed="rId3"/>
          <a:srcRect/>
          <a:stretch>
            <a:fillRect/>
          </a:stretch>
        </p:blipFill>
        <p:spPr bwMode="auto">
          <a:xfrm>
            <a:off x="307975" y="3704922"/>
            <a:ext cx="914400" cy="914400"/>
          </a:xfrm>
          <a:prstGeom prst="rect">
            <a:avLst/>
          </a:prstGeom>
          <a:noFill/>
        </p:spPr>
      </p:pic>
      <p:sp>
        <p:nvSpPr>
          <p:cNvPr id="7" name="Title 6"/>
          <p:cNvSpPr>
            <a:spLocks noGrp="1"/>
          </p:cNvSpPr>
          <p:nvPr>
            <p:ph type="title" idx="4294967295"/>
          </p:nvPr>
        </p:nvSpPr>
        <p:spPr>
          <a:xfrm>
            <a:off x="0" y="412750"/>
            <a:ext cx="8531225" cy="855663"/>
          </a:xfrm>
        </p:spPr>
        <p:txBody>
          <a:bodyPr>
            <a:normAutofit/>
          </a:bodyPr>
          <a:lstStyle/>
          <a:p>
            <a:r>
              <a:rPr lang="en-US" sz="2000" dirty="0"/>
              <a:t>6.1: Inheritance</a:t>
            </a:r>
            <a:r>
              <a:rPr lang="en-US" sz="2000" dirty="0" smtClean="0"/>
              <a:t/>
            </a:r>
            <a:br>
              <a:rPr lang="en-US" sz="2000" dirty="0" smtClean="0"/>
            </a:br>
            <a:r>
              <a:rPr lang="en-US" sz="2000" dirty="0"/>
              <a:t>What is </a:t>
            </a:r>
            <a:r>
              <a:rPr lang="en-US" sz="2000" dirty="0" smtClean="0"/>
              <a:t>Inheritance?</a:t>
            </a:r>
            <a:endParaRPr lang="en-US" sz="2000" dirty="0"/>
          </a:p>
        </p:txBody>
      </p:sp>
      <p:sp>
        <p:nvSpPr>
          <p:cNvPr id="2" name="AutoShape 2" descr="Image result for tv"/>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4" descr="Image result for tv"/>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17701" y="1697814"/>
            <a:ext cx="2571750" cy="1771650"/>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19414" y="1578751"/>
            <a:ext cx="2276475" cy="2009775"/>
          </a:xfrm>
          <a:prstGeom prst="rect">
            <a:avLst/>
          </a:prstGeom>
        </p:spPr>
      </p:pic>
      <p:sp>
        <p:nvSpPr>
          <p:cNvPr id="12" name="TextBox 11"/>
          <p:cNvSpPr txBox="1"/>
          <p:nvPr/>
        </p:nvSpPr>
        <p:spPr>
          <a:xfrm>
            <a:off x="1828017" y="3620314"/>
            <a:ext cx="1164565" cy="369332"/>
          </a:xfrm>
          <a:prstGeom prst="rect">
            <a:avLst/>
          </a:prstGeom>
          <a:noFill/>
        </p:spPr>
        <p:txBody>
          <a:bodyPr wrap="square" rtlCol="0">
            <a:spAutoFit/>
          </a:bodyPr>
          <a:lstStyle/>
          <a:p>
            <a:r>
              <a:rPr lang="en-US" b="1" dirty="0" smtClean="0"/>
              <a:t>Basic TV</a:t>
            </a:r>
            <a:endParaRPr lang="en-US" b="1" dirty="0"/>
          </a:p>
        </p:txBody>
      </p:sp>
      <p:sp>
        <p:nvSpPr>
          <p:cNvPr id="13" name="TextBox 12"/>
          <p:cNvSpPr txBox="1"/>
          <p:nvPr/>
        </p:nvSpPr>
        <p:spPr>
          <a:xfrm>
            <a:off x="5486327" y="3574685"/>
            <a:ext cx="1234497" cy="369332"/>
          </a:xfrm>
          <a:prstGeom prst="rect">
            <a:avLst/>
          </a:prstGeom>
          <a:noFill/>
        </p:spPr>
        <p:txBody>
          <a:bodyPr wrap="square" rtlCol="0">
            <a:spAutoFit/>
          </a:bodyPr>
          <a:lstStyle/>
          <a:p>
            <a:r>
              <a:rPr lang="en-US" b="1" dirty="0" smtClean="0"/>
              <a:t>Smart TV</a:t>
            </a:r>
            <a:endParaRPr lang="en-US" b="1" dirty="0"/>
          </a:p>
        </p:txBody>
      </p:sp>
      <p:sp>
        <p:nvSpPr>
          <p:cNvPr id="14" name="TextBox 13"/>
          <p:cNvSpPr txBox="1"/>
          <p:nvPr/>
        </p:nvSpPr>
        <p:spPr>
          <a:xfrm>
            <a:off x="836812" y="4408959"/>
            <a:ext cx="7805511" cy="861774"/>
          </a:xfrm>
          <a:prstGeom prst="rect">
            <a:avLst/>
          </a:prstGeom>
          <a:noFill/>
        </p:spPr>
        <p:txBody>
          <a:bodyPr wrap="square" rtlCol="0">
            <a:spAutoFit/>
          </a:bodyPr>
          <a:lstStyle/>
          <a:p>
            <a:pPr algn="ctr"/>
            <a:r>
              <a:rPr lang="en-US" sz="1600" dirty="0" smtClean="0"/>
              <a:t>Smart TV’s are inherited from basic television which apart from multimedia functionality of TV allows us to do more like streaming video contents from Internet</a:t>
            </a:r>
            <a:r>
              <a:rPr lang="en-US" dirty="0" smtClean="0"/>
              <a:t>. </a:t>
            </a:r>
            <a:endParaRPr lang="en-US"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0" y="412750"/>
            <a:ext cx="8531225" cy="855663"/>
          </a:xfrm>
        </p:spPr>
        <p:txBody>
          <a:bodyPr>
            <a:normAutofit/>
          </a:bodyPr>
          <a:lstStyle/>
          <a:p>
            <a:r>
              <a:rPr lang="en-US" sz="2000" dirty="0"/>
              <a:t>6.1: Inheritance</a:t>
            </a:r>
            <a:r>
              <a:rPr lang="en-US" sz="2000" dirty="0" smtClean="0"/>
              <a:t/>
            </a:r>
            <a:br>
              <a:rPr lang="en-US" sz="2000" dirty="0" smtClean="0"/>
            </a:br>
            <a:r>
              <a:rPr lang="en-US" sz="2000" dirty="0"/>
              <a:t>What is Inheritance?</a:t>
            </a:r>
          </a:p>
        </p:txBody>
      </p:sp>
      <p:sp>
        <p:nvSpPr>
          <p:cNvPr id="6" name="Content Placeholder 5"/>
          <p:cNvSpPr>
            <a:spLocks noGrp="1"/>
          </p:cNvSpPr>
          <p:nvPr>
            <p:ph idx="4294967295"/>
          </p:nvPr>
        </p:nvSpPr>
        <p:spPr>
          <a:xfrm>
            <a:off x="298450" y="1495425"/>
            <a:ext cx="8845550" cy="4643438"/>
          </a:xfrm>
        </p:spPr>
        <p:txBody>
          <a:bodyPr/>
          <a:lstStyle/>
          <a:p>
            <a:r>
              <a:rPr lang="en-US" dirty="0" smtClean="0">
                <a:solidFill>
                  <a:schemeClr val="tx1"/>
                </a:solidFill>
              </a:rPr>
              <a:t>Inheritance allows programmers to reuse of existing classes and make them extendible either for enhancement or alteration</a:t>
            </a:r>
          </a:p>
          <a:p>
            <a:r>
              <a:rPr lang="en-US" dirty="0" smtClean="0">
                <a:solidFill>
                  <a:schemeClr val="tx1"/>
                </a:solidFill>
              </a:rPr>
              <a:t>Allows </a:t>
            </a:r>
            <a:r>
              <a:rPr lang="en-US" dirty="0">
                <a:solidFill>
                  <a:schemeClr val="tx1"/>
                </a:solidFill>
              </a:rPr>
              <a:t>creation of hierarchical classification</a:t>
            </a:r>
          </a:p>
          <a:p>
            <a:r>
              <a:rPr lang="en-US" dirty="0">
                <a:solidFill>
                  <a:schemeClr val="tx1"/>
                </a:solidFill>
              </a:rPr>
              <a:t>Advantage is reusability of the code:</a:t>
            </a:r>
          </a:p>
          <a:p>
            <a:pPr lvl="1"/>
            <a:r>
              <a:rPr lang="en-US" dirty="0">
                <a:solidFill>
                  <a:schemeClr val="tx1"/>
                </a:solidFill>
              </a:rPr>
              <a:t>A class, once defined and debugged, can be used to create further derived classes</a:t>
            </a:r>
          </a:p>
          <a:p>
            <a:r>
              <a:rPr lang="en-US" dirty="0">
                <a:solidFill>
                  <a:schemeClr val="tx1"/>
                </a:solidFill>
              </a:rPr>
              <a:t>Extend existing code to adapt to different situations</a:t>
            </a:r>
          </a:p>
          <a:p>
            <a:r>
              <a:rPr lang="en-US" dirty="0" smtClean="0">
                <a:solidFill>
                  <a:schemeClr val="tx1"/>
                </a:solidFill>
              </a:rPr>
              <a:t>Inheritance is ideal for those classes which has “is-a” relationship </a:t>
            </a:r>
          </a:p>
          <a:p>
            <a:r>
              <a:rPr lang="en-US" dirty="0" smtClean="0">
                <a:solidFill>
                  <a:schemeClr val="tx1"/>
                </a:solidFill>
              </a:rPr>
              <a:t>“Object” class</a:t>
            </a:r>
            <a:r>
              <a:rPr lang="en-US" dirty="0">
                <a:solidFill>
                  <a:schemeClr val="tx1"/>
                </a:solidFill>
              </a:rPr>
              <a:t> is the ultimate superclass in </a:t>
            </a:r>
            <a:r>
              <a:rPr lang="en-US" dirty="0" smtClean="0">
                <a:solidFill>
                  <a:schemeClr val="tx1"/>
                </a:solidFill>
              </a:rPr>
              <a:t>Java</a:t>
            </a:r>
          </a:p>
          <a:p>
            <a:endParaRPr lang="en-US" dirty="0">
              <a:solidFill>
                <a:schemeClr val="tx1"/>
              </a:solidFill>
            </a:endParaRPr>
          </a:p>
        </p:txBody>
      </p:sp>
      <p:grpSp>
        <p:nvGrpSpPr>
          <p:cNvPr id="16" name="Group 15"/>
          <p:cNvGrpSpPr/>
          <p:nvPr/>
        </p:nvGrpSpPr>
        <p:grpSpPr>
          <a:xfrm>
            <a:off x="2177143" y="4816204"/>
            <a:ext cx="3657600" cy="1371600"/>
            <a:chOff x="2177143" y="3439886"/>
            <a:chExt cx="3947886" cy="1698171"/>
          </a:xfrm>
        </p:grpSpPr>
        <p:sp>
          <p:nvSpPr>
            <p:cNvPr id="3" name="Rounded Rectangle 2"/>
            <p:cNvSpPr/>
            <p:nvPr/>
          </p:nvSpPr>
          <p:spPr>
            <a:xfrm>
              <a:off x="3294743" y="3439886"/>
              <a:ext cx="1567543" cy="580571"/>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smtClean="0"/>
                <a:t>Machine</a:t>
              </a:r>
              <a:endParaRPr lang="en-US" sz="1400" dirty="0"/>
            </a:p>
          </p:txBody>
        </p:sp>
        <p:sp>
          <p:nvSpPr>
            <p:cNvPr id="8" name="Rounded Rectangle 7"/>
            <p:cNvSpPr/>
            <p:nvPr/>
          </p:nvSpPr>
          <p:spPr>
            <a:xfrm>
              <a:off x="2177143" y="4557486"/>
              <a:ext cx="1567543" cy="580571"/>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smtClean="0"/>
                <a:t>Printer</a:t>
              </a:r>
              <a:endParaRPr lang="en-US" sz="1400" dirty="0"/>
            </a:p>
          </p:txBody>
        </p:sp>
        <p:sp>
          <p:nvSpPr>
            <p:cNvPr id="9" name="Rounded Rectangle 8"/>
            <p:cNvSpPr/>
            <p:nvPr/>
          </p:nvSpPr>
          <p:spPr>
            <a:xfrm>
              <a:off x="4557486" y="4557486"/>
              <a:ext cx="1567543" cy="580571"/>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smtClean="0"/>
                <a:t>Scanner</a:t>
              </a:r>
              <a:endParaRPr lang="en-US" sz="1400" dirty="0"/>
            </a:p>
          </p:txBody>
        </p:sp>
        <p:sp>
          <p:nvSpPr>
            <p:cNvPr id="4" name="TextBox 3"/>
            <p:cNvSpPr txBox="1"/>
            <p:nvPr/>
          </p:nvSpPr>
          <p:spPr>
            <a:xfrm>
              <a:off x="3792845" y="4159126"/>
              <a:ext cx="555610" cy="381057"/>
            </a:xfrm>
            <a:prstGeom prst="rect">
              <a:avLst/>
            </a:prstGeom>
            <a:noFill/>
          </p:spPr>
          <p:txBody>
            <a:bodyPr wrap="none" rtlCol="0">
              <a:spAutoFit/>
            </a:bodyPr>
            <a:lstStyle/>
            <a:p>
              <a:r>
                <a:rPr lang="en-US" sz="1400" dirty="0"/>
                <a:t>i</a:t>
              </a:r>
              <a:r>
                <a:rPr lang="en-US" sz="1400" dirty="0" smtClean="0"/>
                <a:t>s-a</a:t>
              </a:r>
              <a:endParaRPr lang="en-US" sz="1400" dirty="0"/>
            </a:p>
          </p:txBody>
        </p:sp>
        <p:cxnSp>
          <p:nvCxnSpPr>
            <p:cNvPr id="10" name="Straight Connector 9"/>
            <p:cNvCxnSpPr>
              <a:endCxn id="8" idx="0"/>
            </p:cNvCxnSpPr>
            <p:nvPr/>
          </p:nvCxnSpPr>
          <p:spPr>
            <a:xfrm flipH="1">
              <a:off x="2960915" y="4020457"/>
              <a:ext cx="1042624" cy="537029"/>
            </a:xfrm>
            <a:prstGeom prst="line">
              <a:avLst/>
            </a:prstGeom>
          </p:spPr>
          <p:style>
            <a:lnRef idx="2">
              <a:schemeClr val="dk1"/>
            </a:lnRef>
            <a:fillRef idx="0">
              <a:schemeClr val="dk1"/>
            </a:fillRef>
            <a:effectRef idx="1">
              <a:schemeClr val="dk1"/>
            </a:effectRef>
            <a:fontRef idx="minor">
              <a:schemeClr val="tx1"/>
            </a:fontRef>
          </p:style>
        </p:cxnSp>
        <p:cxnSp>
          <p:nvCxnSpPr>
            <p:cNvPr id="12" name="Straight Connector 11"/>
            <p:cNvCxnSpPr>
              <a:stCxn id="3" idx="2"/>
              <a:endCxn id="9" idx="0"/>
            </p:cNvCxnSpPr>
            <p:nvPr/>
          </p:nvCxnSpPr>
          <p:spPr>
            <a:xfrm>
              <a:off x="4078515" y="4020457"/>
              <a:ext cx="1262743" cy="537029"/>
            </a:xfrm>
            <a:prstGeom prst="line">
              <a:avLst/>
            </a:prstGeom>
          </p:spPr>
          <p:style>
            <a:lnRef idx="2">
              <a:schemeClr val="dk1"/>
            </a:lnRef>
            <a:fillRef idx="0">
              <a:schemeClr val="dk1"/>
            </a:fillRef>
            <a:effectRef idx="1">
              <a:schemeClr val="dk1"/>
            </a:effectRef>
            <a:fontRef idx="minor">
              <a:schemeClr val="tx1"/>
            </a:fontRef>
          </p:style>
        </p:cxnSp>
      </p:gr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0" y="412750"/>
            <a:ext cx="8531225" cy="855663"/>
          </a:xfrm>
        </p:spPr>
        <p:txBody>
          <a:bodyPr>
            <a:normAutofit/>
          </a:bodyPr>
          <a:lstStyle/>
          <a:p>
            <a:r>
              <a:rPr lang="en-US" sz="2400" dirty="0"/>
              <a:t>6.2: Using super keyword</a:t>
            </a:r>
            <a:r>
              <a:rPr lang="en-US" sz="2400" dirty="0" smtClean="0"/>
              <a:t/>
            </a:r>
            <a:br>
              <a:rPr lang="en-US" sz="2400" dirty="0" smtClean="0"/>
            </a:br>
            <a:r>
              <a:rPr lang="en-US" sz="2400" dirty="0"/>
              <a:t>Using super Keyword</a:t>
            </a:r>
          </a:p>
        </p:txBody>
      </p:sp>
      <p:sp>
        <p:nvSpPr>
          <p:cNvPr id="6" name="Content Placeholder 5"/>
          <p:cNvSpPr>
            <a:spLocks noGrp="1"/>
          </p:cNvSpPr>
          <p:nvPr>
            <p:ph idx="4294967295"/>
          </p:nvPr>
        </p:nvSpPr>
        <p:spPr>
          <a:xfrm>
            <a:off x="298450" y="1495425"/>
            <a:ext cx="8845550" cy="4643438"/>
          </a:xfrm>
        </p:spPr>
        <p:txBody>
          <a:bodyPr/>
          <a:lstStyle/>
          <a:p>
            <a:r>
              <a:rPr lang="en-US" dirty="0">
                <a:solidFill>
                  <a:schemeClr val="tx1"/>
                </a:solidFill>
              </a:rPr>
              <a:t>The super keyword is used to refer instance of </a:t>
            </a:r>
            <a:r>
              <a:rPr lang="en-US" dirty="0" smtClean="0">
                <a:solidFill>
                  <a:schemeClr val="tx1"/>
                </a:solidFill>
              </a:rPr>
              <a:t>its direct superclass</a:t>
            </a:r>
            <a:endParaRPr lang="en-US" dirty="0">
              <a:solidFill>
                <a:schemeClr val="tx1"/>
              </a:solidFill>
            </a:endParaRPr>
          </a:p>
          <a:p>
            <a:r>
              <a:rPr lang="en-US" dirty="0">
                <a:solidFill>
                  <a:schemeClr val="tx1"/>
                </a:solidFill>
              </a:rPr>
              <a:t>There are two uses of super keyword:</a:t>
            </a:r>
          </a:p>
          <a:p>
            <a:pPr lvl="1"/>
            <a:r>
              <a:rPr lang="en-US" dirty="0">
                <a:solidFill>
                  <a:schemeClr val="tx1"/>
                </a:solidFill>
              </a:rPr>
              <a:t>Calling parent class constructor</a:t>
            </a:r>
          </a:p>
          <a:p>
            <a:pPr lvl="1"/>
            <a:r>
              <a:rPr lang="en-US" dirty="0">
                <a:solidFill>
                  <a:schemeClr val="tx1"/>
                </a:solidFill>
              </a:rPr>
              <a:t>Call member of parent class</a:t>
            </a:r>
          </a:p>
          <a:p>
            <a:endParaRPr lang="en-US" dirty="0">
              <a:solidFill>
                <a:schemeClr val="tx1"/>
              </a:solidFill>
            </a:endParaRPr>
          </a:p>
        </p:txBody>
      </p:sp>
    </p:spTree>
    <p:extLst>
      <p:ext uri="{BB962C8B-B14F-4D97-AF65-F5344CB8AC3E}">
        <p14:creationId xmlns:p14="http://schemas.microsoft.com/office/powerpoint/2010/main" val="203104080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0" y="412750"/>
            <a:ext cx="8531225" cy="855663"/>
          </a:xfrm>
        </p:spPr>
        <p:txBody>
          <a:bodyPr>
            <a:normAutofit/>
          </a:bodyPr>
          <a:lstStyle/>
          <a:p>
            <a:r>
              <a:rPr lang="en-US" sz="2000" dirty="0"/>
              <a:t>6.2: Using super keyword</a:t>
            </a:r>
            <a:r>
              <a:rPr lang="en-US" sz="2000" dirty="0" smtClean="0"/>
              <a:t/>
            </a:r>
            <a:br>
              <a:rPr lang="en-US" sz="2000" dirty="0" smtClean="0"/>
            </a:br>
            <a:r>
              <a:rPr lang="en-US" sz="2000" dirty="0"/>
              <a:t>Inheritance : Example</a:t>
            </a:r>
          </a:p>
        </p:txBody>
      </p:sp>
      <p:sp>
        <p:nvSpPr>
          <p:cNvPr id="4" name="AutoShape 4"/>
          <p:cNvSpPr>
            <a:spLocks noChangeArrowheads="1"/>
          </p:cNvSpPr>
          <p:nvPr/>
        </p:nvSpPr>
        <p:spPr bwMode="auto">
          <a:xfrm>
            <a:off x="395288" y="1840675"/>
            <a:ext cx="7696200" cy="3610100"/>
          </a:xfrm>
          <a:prstGeom prst="roundRect">
            <a:avLst>
              <a:gd name="adj" fmla="val 16667"/>
            </a:avLst>
          </a:prstGeom>
          <a:noFill/>
          <a:ln w="9525">
            <a:solidFill>
              <a:schemeClr val="tx1"/>
            </a:solidFill>
            <a:round/>
            <a:headEnd/>
            <a:tailEnd/>
          </a:ln>
          <a:effectLst/>
        </p:spPr>
        <p:txBody>
          <a:bodyPr wrap="none" anchor="ctr"/>
          <a:lstStyle/>
          <a:p>
            <a:pPr marL="0" lvl="1">
              <a:lnSpc>
                <a:spcPct val="120000"/>
              </a:lnSpc>
            </a:pPr>
            <a:r>
              <a:rPr lang="en-US" sz="1100" dirty="0">
                <a:latin typeface="+mj-lt"/>
                <a:cs typeface="Arial" pitchFamily="34" charset="0"/>
              </a:rPr>
              <a:t>class Base {</a:t>
            </a:r>
          </a:p>
          <a:p>
            <a:pPr marL="0" lvl="1">
              <a:lnSpc>
                <a:spcPct val="120000"/>
              </a:lnSpc>
            </a:pPr>
            <a:r>
              <a:rPr lang="en-US" sz="1100" dirty="0">
                <a:latin typeface="+mj-lt"/>
                <a:cs typeface="Arial" pitchFamily="34" charset="0"/>
              </a:rPr>
              <a:t>    public void </a:t>
            </a:r>
            <a:r>
              <a:rPr lang="en-US" sz="1100" dirty="0" err="1">
                <a:latin typeface="+mj-lt"/>
                <a:cs typeface="Arial" pitchFamily="34" charset="0"/>
              </a:rPr>
              <a:t>baseMethod</a:t>
            </a:r>
            <a:r>
              <a:rPr lang="en-US" sz="1100" dirty="0">
                <a:latin typeface="+mj-lt"/>
                <a:cs typeface="Arial" pitchFamily="34" charset="0"/>
              </a:rPr>
              <a:t>() { </a:t>
            </a:r>
          </a:p>
          <a:p>
            <a:pPr marL="0" lvl="1">
              <a:lnSpc>
                <a:spcPct val="120000"/>
              </a:lnSpc>
            </a:pPr>
            <a:r>
              <a:rPr lang="en-US" sz="1100" dirty="0">
                <a:latin typeface="+mj-lt"/>
                <a:cs typeface="Arial" pitchFamily="34" charset="0"/>
              </a:rPr>
              <a:t>           </a:t>
            </a:r>
            <a:r>
              <a:rPr lang="en-US" sz="1100" dirty="0" err="1">
                <a:latin typeface="+mj-lt"/>
                <a:cs typeface="Arial" pitchFamily="34" charset="0"/>
              </a:rPr>
              <a:t>System.out.println</a:t>
            </a:r>
            <a:r>
              <a:rPr lang="en-US" sz="1100" dirty="0">
                <a:latin typeface="+mj-lt"/>
                <a:cs typeface="Arial" pitchFamily="34" charset="0"/>
              </a:rPr>
              <a:t>(“Base”); 	</a:t>
            </a:r>
          </a:p>
          <a:p>
            <a:pPr marL="0" lvl="1">
              <a:lnSpc>
                <a:spcPct val="120000"/>
              </a:lnSpc>
            </a:pPr>
            <a:r>
              <a:rPr lang="en-US" sz="1100" dirty="0">
                <a:latin typeface="+mj-lt"/>
                <a:cs typeface="Arial" pitchFamily="34" charset="0"/>
              </a:rPr>
              <a:t>     }</a:t>
            </a:r>
          </a:p>
          <a:p>
            <a:pPr marL="0" lvl="1">
              <a:lnSpc>
                <a:spcPct val="120000"/>
              </a:lnSpc>
            </a:pPr>
            <a:r>
              <a:rPr lang="en-US" sz="1100" dirty="0">
                <a:latin typeface="+mj-lt"/>
                <a:cs typeface="Arial" pitchFamily="34" charset="0"/>
              </a:rPr>
              <a:t> }</a:t>
            </a:r>
          </a:p>
          <a:p>
            <a:pPr marL="0" lvl="1">
              <a:lnSpc>
                <a:spcPct val="120000"/>
              </a:lnSpc>
            </a:pPr>
            <a:r>
              <a:rPr lang="en-US" sz="1100" dirty="0">
                <a:latin typeface="+mj-lt"/>
                <a:cs typeface="Arial" pitchFamily="34" charset="0"/>
              </a:rPr>
              <a:t>class Derived extends Base {</a:t>
            </a:r>
          </a:p>
          <a:p>
            <a:pPr marL="0" lvl="2">
              <a:lnSpc>
                <a:spcPct val="120000"/>
              </a:lnSpc>
            </a:pPr>
            <a:r>
              <a:rPr lang="en-US" sz="1100" dirty="0">
                <a:latin typeface="+mj-lt"/>
                <a:cs typeface="Arial" pitchFamily="34" charset="0"/>
              </a:rPr>
              <a:t>      public void </a:t>
            </a:r>
            <a:r>
              <a:rPr lang="en-US" sz="1100" dirty="0" err="1">
                <a:latin typeface="+mj-lt"/>
                <a:cs typeface="Arial" pitchFamily="34" charset="0"/>
              </a:rPr>
              <a:t>derivedMethod</a:t>
            </a:r>
            <a:r>
              <a:rPr lang="en-US" sz="1100" dirty="0">
                <a:latin typeface="+mj-lt"/>
                <a:cs typeface="Arial" pitchFamily="34" charset="0"/>
              </a:rPr>
              <a:t>() { </a:t>
            </a:r>
          </a:p>
          <a:p>
            <a:pPr marL="0" lvl="2">
              <a:lnSpc>
                <a:spcPct val="120000"/>
              </a:lnSpc>
            </a:pPr>
            <a:r>
              <a:rPr lang="en-US" sz="1100" dirty="0">
                <a:latin typeface="+mj-lt"/>
                <a:cs typeface="Arial" pitchFamily="34" charset="0"/>
              </a:rPr>
              <a:t>          super. </a:t>
            </a:r>
            <a:r>
              <a:rPr lang="en-US" sz="1100" dirty="0" err="1">
                <a:latin typeface="+mj-lt"/>
                <a:cs typeface="Arial" pitchFamily="34" charset="0"/>
              </a:rPr>
              <a:t>baseMethod</a:t>
            </a:r>
            <a:r>
              <a:rPr lang="en-US" sz="1100" dirty="0">
                <a:latin typeface="+mj-lt"/>
                <a:cs typeface="Arial" pitchFamily="34" charset="0"/>
              </a:rPr>
              <a:t> ();</a:t>
            </a:r>
          </a:p>
          <a:p>
            <a:pPr marL="0" lvl="2">
              <a:lnSpc>
                <a:spcPct val="120000"/>
              </a:lnSpc>
            </a:pPr>
            <a:r>
              <a:rPr lang="en-US" sz="1100" dirty="0">
                <a:latin typeface="+mj-lt"/>
                <a:cs typeface="Arial" pitchFamily="34" charset="0"/>
              </a:rPr>
              <a:t>          </a:t>
            </a:r>
            <a:r>
              <a:rPr lang="en-US" sz="1100" dirty="0" err="1">
                <a:latin typeface="+mj-lt"/>
                <a:cs typeface="Arial" pitchFamily="34" charset="0"/>
              </a:rPr>
              <a:t>System.out.println</a:t>
            </a:r>
            <a:r>
              <a:rPr lang="en-US" sz="1100" dirty="0">
                <a:latin typeface="+mj-lt"/>
                <a:cs typeface="Arial" pitchFamily="34" charset="0"/>
              </a:rPr>
              <a:t>(“Derived”); </a:t>
            </a:r>
          </a:p>
          <a:p>
            <a:pPr marL="0" lvl="2">
              <a:lnSpc>
                <a:spcPct val="120000"/>
              </a:lnSpc>
            </a:pPr>
            <a:r>
              <a:rPr lang="en-US" sz="1100" dirty="0">
                <a:latin typeface="+mj-lt"/>
                <a:cs typeface="Arial" pitchFamily="34" charset="0"/>
              </a:rPr>
              <a:t>       }</a:t>
            </a:r>
          </a:p>
          <a:p>
            <a:pPr marL="0" lvl="2">
              <a:lnSpc>
                <a:spcPct val="120000"/>
              </a:lnSpc>
            </a:pPr>
            <a:r>
              <a:rPr lang="en-US" sz="1100" dirty="0">
                <a:latin typeface="+mj-lt"/>
                <a:cs typeface="Arial" pitchFamily="34" charset="0"/>
              </a:rPr>
              <a:t>  }</a:t>
            </a:r>
          </a:p>
          <a:p>
            <a:pPr marL="0" lvl="1">
              <a:lnSpc>
                <a:spcPct val="120000"/>
              </a:lnSpc>
            </a:pPr>
            <a:r>
              <a:rPr lang="en-US" sz="1100" dirty="0">
                <a:latin typeface="+mj-lt"/>
                <a:cs typeface="Arial" pitchFamily="34" charset="0"/>
              </a:rPr>
              <a:t>  class Test {</a:t>
            </a:r>
          </a:p>
          <a:p>
            <a:pPr marL="0" lvl="1">
              <a:lnSpc>
                <a:spcPct val="120000"/>
              </a:lnSpc>
            </a:pPr>
            <a:r>
              <a:rPr lang="en-US" sz="1100" dirty="0">
                <a:latin typeface="+mj-lt"/>
                <a:cs typeface="Arial" pitchFamily="34" charset="0"/>
              </a:rPr>
              <a:t>       public static void main(String </a:t>
            </a:r>
            <a:r>
              <a:rPr lang="en-US" sz="1100" dirty="0" err="1">
                <a:latin typeface="+mj-lt"/>
                <a:cs typeface="Arial" pitchFamily="34" charset="0"/>
              </a:rPr>
              <a:t>args</a:t>
            </a:r>
            <a:r>
              <a:rPr lang="en-US" sz="1100" dirty="0">
                <a:latin typeface="+mj-lt"/>
                <a:cs typeface="Arial" pitchFamily="34" charset="0"/>
              </a:rPr>
              <a:t>[]){</a:t>
            </a:r>
          </a:p>
          <a:p>
            <a:pPr marL="0" lvl="1">
              <a:lnSpc>
                <a:spcPct val="120000"/>
              </a:lnSpc>
            </a:pPr>
            <a:r>
              <a:rPr lang="en-US" sz="1100" dirty="0">
                <a:latin typeface="+mj-lt"/>
                <a:cs typeface="Arial" pitchFamily="34" charset="0"/>
              </a:rPr>
              <a:t>	Derived </a:t>
            </a:r>
            <a:r>
              <a:rPr lang="en-US" sz="1100" dirty="0" smtClean="0">
                <a:latin typeface="+mj-lt"/>
                <a:cs typeface="Arial" pitchFamily="34" charset="0"/>
              </a:rPr>
              <a:t>derived=new </a:t>
            </a:r>
            <a:r>
              <a:rPr lang="en-US" sz="1100" dirty="0">
                <a:latin typeface="+mj-lt"/>
                <a:cs typeface="Arial" pitchFamily="34" charset="0"/>
              </a:rPr>
              <a:t>Derived();</a:t>
            </a:r>
          </a:p>
          <a:p>
            <a:pPr marL="0" lvl="1">
              <a:lnSpc>
                <a:spcPct val="120000"/>
              </a:lnSpc>
            </a:pPr>
            <a:r>
              <a:rPr lang="en-US" sz="1100" dirty="0">
                <a:latin typeface="+mj-lt"/>
                <a:cs typeface="Arial" pitchFamily="34" charset="0"/>
              </a:rPr>
              <a:t>	derived. </a:t>
            </a:r>
            <a:r>
              <a:rPr lang="en-US" sz="1100" dirty="0" err="1">
                <a:latin typeface="+mj-lt"/>
                <a:cs typeface="Arial" pitchFamily="34" charset="0"/>
              </a:rPr>
              <a:t>derivedMethod</a:t>
            </a:r>
            <a:r>
              <a:rPr lang="en-US" sz="1100" dirty="0">
                <a:latin typeface="+mj-lt"/>
                <a:cs typeface="Arial" pitchFamily="34" charset="0"/>
              </a:rPr>
              <a:t>();</a:t>
            </a:r>
          </a:p>
          <a:p>
            <a:pPr marL="0" lvl="1">
              <a:lnSpc>
                <a:spcPct val="120000"/>
              </a:lnSpc>
            </a:pPr>
            <a:r>
              <a:rPr lang="en-US" sz="1100" dirty="0">
                <a:latin typeface="+mj-lt"/>
                <a:cs typeface="Arial" pitchFamily="34" charset="0"/>
              </a:rPr>
              <a:t>        } </a:t>
            </a:r>
          </a:p>
          <a:p>
            <a:pPr marL="0" lvl="1">
              <a:lnSpc>
                <a:spcPct val="120000"/>
              </a:lnSpc>
            </a:pPr>
            <a:r>
              <a:rPr lang="en-US" sz="1100" dirty="0">
                <a:latin typeface="+mj-lt"/>
                <a:cs typeface="Arial" pitchFamily="34" charset="0"/>
              </a:rPr>
              <a:t>}</a:t>
            </a:r>
          </a:p>
        </p:txBody>
      </p:sp>
      <p:sp>
        <p:nvSpPr>
          <p:cNvPr id="5" name="AutoShape 5"/>
          <p:cNvSpPr>
            <a:spLocks noChangeArrowheads="1"/>
          </p:cNvSpPr>
          <p:nvPr/>
        </p:nvSpPr>
        <p:spPr bwMode="auto">
          <a:xfrm>
            <a:off x="5868400" y="3306300"/>
            <a:ext cx="2209800" cy="2133600"/>
          </a:xfrm>
          <a:prstGeom prst="irregularSeal2">
            <a:avLst/>
          </a:prstGeom>
          <a:solidFill>
            <a:srgbClr val="E6E6E6"/>
          </a:solidFill>
          <a:ln w="9525">
            <a:solidFill>
              <a:schemeClr val="tx1"/>
            </a:solidFill>
            <a:miter lim="800000"/>
            <a:headEnd/>
            <a:tailEnd/>
          </a:ln>
          <a:effectLst/>
        </p:spPr>
        <p:txBody>
          <a:bodyPr wrap="none" anchor="ctr"/>
          <a:lstStyle/>
          <a:p>
            <a:r>
              <a:rPr lang="en-US" sz="1600" b="1" dirty="0">
                <a:latin typeface="+mj-lt"/>
                <a:cs typeface="Arial" pitchFamily="34" charset="0"/>
              </a:rPr>
              <a:t>Output:</a:t>
            </a:r>
          </a:p>
          <a:p>
            <a:r>
              <a:rPr lang="en-US" sz="1600" dirty="0">
                <a:latin typeface="+mj-lt"/>
                <a:cs typeface="Arial" pitchFamily="34" charset="0"/>
              </a:rPr>
              <a:t>Base</a:t>
            </a:r>
          </a:p>
          <a:p>
            <a:r>
              <a:rPr lang="en-US" sz="1600" dirty="0">
                <a:latin typeface="+mj-lt"/>
                <a:cs typeface="Arial" pitchFamily="34" charset="0"/>
              </a:rPr>
              <a:t>Derived</a:t>
            </a:r>
          </a:p>
        </p:txBody>
      </p:sp>
    </p:spTree>
    <p:extLst>
      <p:ext uri="{BB962C8B-B14F-4D97-AF65-F5344CB8AC3E}">
        <p14:creationId xmlns:p14="http://schemas.microsoft.com/office/powerpoint/2010/main" val="91479272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0" y="412750"/>
            <a:ext cx="8531225" cy="855663"/>
          </a:xfrm>
        </p:spPr>
        <p:txBody>
          <a:bodyPr>
            <a:normAutofit/>
          </a:bodyPr>
          <a:lstStyle/>
          <a:p>
            <a:r>
              <a:rPr lang="en-US" sz="2000" dirty="0"/>
              <a:t>6.3: InstanceOf Operator</a:t>
            </a:r>
            <a:r>
              <a:rPr lang="en-US" sz="2000" dirty="0" smtClean="0"/>
              <a:t/>
            </a:r>
            <a:br>
              <a:rPr lang="en-US" sz="2000" dirty="0" smtClean="0"/>
            </a:br>
            <a:r>
              <a:rPr lang="en-US" sz="2000" dirty="0"/>
              <a:t>instanceOf Operator</a:t>
            </a:r>
          </a:p>
        </p:txBody>
      </p:sp>
      <p:sp>
        <p:nvSpPr>
          <p:cNvPr id="6" name="Content Placeholder 5"/>
          <p:cNvSpPr>
            <a:spLocks noGrp="1"/>
          </p:cNvSpPr>
          <p:nvPr>
            <p:ph idx="4294967295"/>
          </p:nvPr>
        </p:nvSpPr>
        <p:spPr>
          <a:xfrm>
            <a:off x="298450" y="1495425"/>
            <a:ext cx="8845550" cy="4643438"/>
          </a:xfrm>
        </p:spPr>
        <p:txBody>
          <a:bodyPr/>
          <a:lstStyle/>
          <a:p>
            <a:r>
              <a:rPr lang="en-US" dirty="0">
                <a:solidFill>
                  <a:schemeClr val="tx1"/>
                </a:solidFill>
              </a:rPr>
              <a:t>The instanceOf operator compares an object to a specified type </a:t>
            </a:r>
          </a:p>
          <a:p>
            <a:r>
              <a:rPr lang="en-US" dirty="0">
                <a:solidFill>
                  <a:schemeClr val="tx1"/>
                </a:solidFill>
              </a:rPr>
              <a:t>Checks whether an object is:</a:t>
            </a:r>
          </a:p>
          <a:p>
            <a:pPr lvl="1"/>
            <a:r>
              <a:rPr lang="en-US" dirty="0">
                <a:solidFill>
                  <a:schemeClr val="tx1"/>
                </a:solidFill>
              </a:rPr>
              <a:t>An instance of a class.</a:t>
            </a:r>
          </a:p>
          <a:p>
            <a:pPr lvl="1"/>
            <a:r>
              <a:rPr lang="en-US" dirty="0">
                <a:solidFill>
                  <a:schemeClr val="tx1"/>
                </a:solidFill>
              </a:rPr>
              <a:t>An instance of a subclass.</a:t>
            </a:r>
          </a:p>
          <a:p>
            <a:pPr lvl="1"/>
            <a:r>
              <a:rPr lang="en-US" dirty="0">
                <a:solidFill>
                  <a:schemeClr val="tx1"/>
                </a:solidFill>
              </a:rPr>
              <a:t>An instance of a class that implements a particular interface. </a:t>
            </a:r>
          </a:p>
          <a:p>
            <a:pPr lvl="1"/>
            <a:r>
              <a:rPr lang="en-US" dirty="0">
                <a:solidFill>
                  <a:schemeClr val="tx1"/>
                </a:solidFill>
              </a:rPr>
              <a:t>Example : The following returns true: </a:t>
            </a:r>
          </a:p>
          <a:p>
            <a:endParaRPr lang="en-US" dirty="0">
              <a:solidFill>
                <a:schemeClr val="tx1"/>
              </a:solidFill>
            </a:endParaRPr>
          </a:p>
        </p:txBody>
      </p:sp>
      <p:sp>
        <p:nvSpPr>
          <p:cNvPr id="4" name="AutoShape 6"/>
          <p:cNvSpPr>
            <a:spLocks noChangeArrowheads="1"/>
          </p:cNvSpPr>
          <p:nvPr/>
        </p:nvSpPr>
        <p:spPr bwMode="auto">
          <a:xfrm>
            <a:off x="1817688" y="3694872"/>
            <a:ext cx="4876800" cy="533400"/>
          </a:xfrm>
          <a:prstGeom prst="roundRect">
            <a:avLst>
              <a:gd name="adj" fmla="val 16667"/>
            </a:avLst>
          </a:prstGeom>
          <a:noFill/>
          <a:ln w="9525">
            <a:solidFill>
              <a:schemeClr val="tx1"/>
            </a:solidFill>
            <a:round/>
            <a:headEnd/>
            <a:tailEnd/>
          </a:ln>
          <a:effectLst/>
        </p:spPr>
        <p:txBody>
          <a:bodyPr wrap="none" anchor="ctr"/>
          <a:lstStyle/>
          <a:p>
            <a:pPr algn="ctr"/>
            <a:r>
              <a:rPr lang="en-US" sz="1400" dirty="0">
                <a:latin typeface="+mj-lt"/>
                <a:cs typeface="Arial" pitchFamily="34" charset="0"/>
              </a:rPr>
              <a:t>new String("Hello") </a:t>
            </a:r>
            <a:r>
              <a:rPr lang="en-US" sz="1400" dirty="0" err="1">
                <a:latin typeface="+mj-lt"/>
                <a:cs typeface="Arial" pitchFamily="34" charset="0"/>
              </a:rPr>
              <a:t>instanceof</a:t>
            </a:r>
            <a:r>
              <a:rPr lang="en-US" sz="1400" dirty="0">
                <a:latin typeface="+mj-lt"/>
                <a:cs typeface="Arial" pitchFamily="34" charset="0"/>
              </a:rPr>
              <a:t> String;</a:t>
            </a:r>
          </a:p>
        </p:txBody>
      </p:sp>
    </p:spTree>
    <p:extLst>
      <p:ext uri="{BB962C8B-B14F-4D97-AF65-F5344CB8AC3E}">
        <p14:creationId xmlns:p14="http://schemas.microsoft.com/office/powerpoint/2010/main" val="274585394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0" y="412750"/>
            <a:ext cx="8531225" cy="855663"/>
          </a:xfrm>
        </p:spPr>
        <p:txBody>
          <a:bodyPr>
            <a:normAutofit/>
          </a:bodyPr>
          <a:lstStyle/>
          <a:p>
            <a:r>
              <a:rPr lang="en-US" sz="2000" dirty="0"/>
              <a:t>6.3: InstanceOf Operator </a:t>
            </a:r>
            <a:r>
              <a:rPr lang="en-US" sz="2000" dirty="0" smtClean="0"/>
              <a:t/>
            </a:r>
            <a:br>
              <a:rPr lang="en-US" sz="2000" dirty="0" smtClean="0"/>
            </a:br>
            <a:r>
              <a:rPr lang="en-US" sz="2000" dirty="0" smtClean="0"/>
              <a:t>Demo</a:t>
            </a:r>
            <a:endParaRPr lang="en-US" sz="2000" dirty="0"/>
          </a:p>
        </p:txBody>
      </p:sp>
      <p:sp>
        <p:nvSpPr>
          <p:cNvPr id="9" name="Content Placeholder 8"/>
          <p:cNvSpPr>
            <a:spLocks noGrp="1"/>
          </p:cNvSpPr>
          <p:nvPr>
            <p:ph idx="4294967295"/>
          </p:nvPr>
        </p:nvSpPr>
        <p:spPr>
          <a:xfrm>
            <a:off x="783770" y="1495425"/>
            <a:ext cx="6685809" cy="4643438"/>
          </a:xfrm>
        </p:spPr>
        <p:txBody>
          <a:bodyPr/>
          <a:lstStyle/>
          <a:p>
            <a:r>
              <a:rPr lang="en-US" dirty="0" smtClean="0">
                <a:solidFill>
                  <a:schemeClr val="tx1"/>
                </a:solidFill>
              </a:rPr>
              <a:t>Inheritance</a:t>
            </a:r>
          </a:p>
          <a:p>
            <a:pPr lvl="1"/>
            <a:r>
              <a:rPr lang="en-US" dirty="0" smtClean="0">
                <a:solidFill>
                  <a:schemeClr val="tx1"/>
                </a:solidFill>
              </a:rPr>
              <a:t>Basic Inheritance</a:t>
            </a:r>
          </a:p>
          <a:p>
            <a:pPr lvl="1"/>
            <a:r>
              <a:rPr lang="en-US" dirty="0" smtClean="0">
                <a:solidFill>
                  <a:schemeClr val="tx1"/>
                </a:solidFill>
              </a:rPr>
              <a:t>Using super Keyword</a:t>
            </a:r>
          </a:p>
          <a:p>
            <a:pPr lvl="1"/>
            <a:r>
              <a:rPr lang="en-US" dirty="0" smtClean="0">
                <a:solidFill>
                  <a:schemeClr val="tx1"/>
                </a:solidFill>
              </a:rPr>
              <a:t>Use of </a:t>
            </a:r>
            <a:r>
              <a:rPr lang="en-US" dirty="0" err="1" smtClean="0">
                <a:solidFill>
                  <a:schemeClr val="tx1"/>
                </a:solidFill>
              </a:rPr>
              <a:t>instanceof</a:t>
            </a:r>
            <a:r>
              <a:rPr lang="en-US" dirty="0" smtClean="0">
                <a:solidFill>
                  <a:schemeClr val="tx1"/>
                </a:solidFill>
              </a:rPr>
              <a:t> keyword</a:t>
            </a:r>
            <a:endParaRPr lang="en-US" dirty="0">
              <a:solidFill>
                <a:schemeClr val="tx1"/>
              </a:solidFill>
            </a:endParaRPr>
          </a:p>
        </p:txBody>
      </p:sp>
    </p:spTree>
    <p:extLst>
      <p:ext uri="{BB962C8B-B14F-4D97-AF65-F5344CB8AC3E}">
        <p14:creationId xmlns:p14="http://schemas.microsoft.com/office/powerpoint/2010/main" val="168894065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0" y="412750"/>
            <a:ext cx="8531225" cy="855663"/>
          </a:xfrm>
        </p:spPr>
        <p:txBody>
          <a:bodyPr>
            <a:normAutofit/>
          </a:bodyPr>
          <a:lstStyle/>
          <a:p>
            <a:r>
              <a:rPr lang="en-US" sz="2000" dirty="0" smtClean="0"/>
              <a:t>6.4: Polymorphism</a:t>
            </a:r>
            <a:br>
              <a:rPr lang="en-US" sz="2000" dirty="0" smtClean="0"/>
            </a:br>
            <a:r>
              <a:rPr lang="en-US" sz="2000" dirty="0" smtClean="0"/>
              <a:t>What is Polymorphism?</a:t>
            </a:r>
            <a:endParaRPr lang="en-US" sz="2000" dirty="0"/>
          </a:p>
        </p:txBody>
      </p:sp>
      <p:sp>
        <p:nvSpPr>
          <p:cNvPr id="6" name="Content Placeholder 5"/>
          <p:cNvSpPr>
            <a:spLocks noGrp="1"/>
          </p:cNvSpPr>
          <p:nvPr>
            <p:ph idx="4294967295"/>
          </p:nvPr>
        </p:nvSpPr>
        <p:spPr>
          <a:xfrm>
            <a:off x="298450" y="1495425"/>
            <a:ext cx="8845550" cy="4643438"/>
          </a:xfrm>
        </p:spPr>
        <p:txBody>
          <a:bodyPr>
            <a:normAutofit fontScale="47500" lnSpcReduction="20000"/>
          </a:bodyPr>
          <a:lstStyle/>
          <a:p>
            <a:r>
              <a:rPr lang="en-US" sz="2900" dirty="0" smtClean="0">
                <a:solidFill>
                  <a:schemeClr val="tx1"/>
                </a:solidFill>
              </a:rPr>
              <a:t>Poly meaning “many” and morph means “forms”</a:t>
            </a:r>
          </a:p>
          <a:p>
            <a:r>
              <a:rPr lang="en-US" sz="2900" dirty="0" smtClean="0">
                <a:solidFill>
                  <a:schemeClr val="tx1"/>
                </a:solidFill>
              </a:rPr>
              <a:t>It’s capability of method to do different things based on the object used for invoking method</a:t>
            </a:r>
          </a:p>
          <a:p>
            <a:endParaRPr lang="en-US" dirty="0" smtClean="0">
              <a:solidFill>
                <a:schemeClr val="tx1"/>
              </a:solidFill>
            </a:endParaRPr>
          </a:p>
          <a:p>
            <a:endParaRPr lang="en-US" dirty="0">
              <a:solidFill>
                <a:schemeClr val="tx1"/>
              </a:solidFill>
            </a:endParaRPr>
          </a:p>
          <a:p>
            <a:endParaRPr lang="en-US" dirty="0" smtClean="0">
              <a:solidFill>
                <a:schemeClr val="tx1"/>
              </a:solidFill>
            </a:endParaRPr>
          </a:p>
          <a:p>
            <a:endParaRPr lang="en-US" dirty="0">
              <a:solidFill>
                <a:schemeClr val="tx1"/>
              </a:solidFill>
            </a:endParaRPr>
          </a:p>
          <a:p>
            <a:endParaRPr lang="en-US" dirty="0" smtClean="0">
              <a:solidFill>
                <a:schemeClr val="tx1"/>
              </a:solidFill>
            </a:endParaRPr>
          </a:p>
          <a:p>
            <a:endParaRPr lang="en-US" dirty="0">
              <a:solidFill>
                <a:schemeClr val="tx1"/>
              </a:solidFill>
            </a:endParaRPr>
          </a:p>
          <a:p>
            <a:endParaRPr lang="en-US" dirty="0" smtClean="0">
              <a:solidFill>
                <a:schemeClr val="tx1"/>
              </a:solidFill>
            </a:endParaRPr>
          </a:p>
          <a:p>
            <a:r>
              <a:rPr lang="en-US" sz="2400" dirty="0" smtClean="0">
                <a:solidFill>
                  <a:schemeClr val="tx1"/>
                </a:solidFill>
              </a:rPr>
              <a:t>Polymorphism also  enables </a:t>
            </a:r>
            <a:r>
              <a:rPr lang="en-US" sz="2400" dirty="0">
                <a:solidFill>
                  <a:schemeClr val="tx1"/>
                </a:solidFill>
              </a:rPr>
              <a:t>an object to determine which method implementation to invoke upon receiving a method </a:t>
            </a:r>
            <a:r>
              <a:rPr lang="en-US" sz="2400" dirty="0" smtClean="0">
                <a:solidFill>
                  <a:schemeClr val="tx1"/>
                </a:solidFill>
              </a:rPr>
              <a:t>call</a:t>
            </a:r>
          </a:p>
          <a:p>
            <a:r>
              <a:rPr lang="en-US" sz="2400" dirty="0" smtClean="0">
                <a:solidFill>
                  <a:schemeClr val="tx1"/>
                </a:solidFill>
              </a:rPr>
              <a:t>Java implements polymorphism in two ways</a:t>
            </a:r>
          </a:p>
          <a:p>
            <a:pPr lvl="1">
              <a:lnSpc>
                <a:spcPct val="110000"/>
              </a:lnSpc>
            </a:pPr>
            <a:r>
              <a:rPr lang="en-US" sz="1900" dirty="0"/>
              <a:t>Method Overloading</a:t>
            </a:r>
          </a:p>
          <a:p>
            <a:pPr lvl="1">
              <a:lnSpc>
                <a:spcPct val="110000"/>
              </a:lnSpc>
            </a:pPr>
            <a:r>
              <a:rPr lang="en-US" sz="1900" dirty="0"/>
              <a:t>Method Overriding </a:t>
            </a:r>
          </a:p>
        </p:txBody>
      </p:sp>
      <p:grpSp>
        <p:nvGrpSpPr>
          <p:cNvPr id="5" name="Group 4"/>
          <p:cNvGrpSpPr/>
          <p:nvPr/>
        </p:nvGrpSpPr>
        <p:grpSpPr>
          <a:xfrm>
            <a:off x="1819934" y="2535098"/>
            <a:ext cx="4297680" cy="1645920"/>
            <a:chOff x="1901867" y="2353926"/>
            <a:chExt cx="5398819" cy="2591166"/>
          </a:xfrm>
        </p:grpSpPr>
        <p:sp>
          <p:nvSpPr>
            <p:cNvPr id="2" name="Rounded Rectangle 1"/>
            <p:cNvSpPr/>
            <p:nvPr/>
          </p:nvSpPr>
          <p:spPr>
            <a:xfrm>
              <a:off x="3657600" y="2353926"/>
              <a:ext cx="1016000" cy="234241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W</a:t>
              </a:r>
              <a:r>
                <a:rPr lang="en-US" dirty="0" smtClean="0"/>
                <a:t>rite</a:t>
              </a:r>
              <a:endParaRPr lang="en-US" dirty="0"/>
            </a:p>
          </p:txBody>
        </p:sp>
        <p:pic>
          <p:nvPicPr>
            <p:cNvPr id="3074" name="Picture 2" descr="Image result for pe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01867" y="2598825"/>
              <a:ext cx="926306" cy="926306"/>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Image result for marke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651349">
              <a:off x="1938777" y="3602067"/>
              <a:ext cx="852487" cy="1343025"/>
            </a:xfrm>
            <a:prstGeom prst="rect">
              <a:avLst/>
            </a:prstGeom>
            <a:noFill/>
            <a:extLst>
              <a:ext uri="{909E8E84-426E-40DD-AFC4-6F175D3DCCD1}">
                <a14:hiddenFill xmlns:a14="http://schemas.microsoft.com/office/drawing/2010/main">
                  <a:solidFill>
                    <a:srgbClr val="FFFFFF"/>
                  </a:solidFill>
                </a14:hiddenFill>
              </a:ext>
            </a:extLst>
          </p:spPr>
        </p:pic>
        <p:cxnSp>
          <p:nvCxnSpPr>
            <p:cNvPr id="4" name="Straight Connector 3"/>
            <p:cNvCxnSpPr/>
            <p:nvPr/>
          </p:nvCxnSpPr>
          <p:spPr>
            <a:xfrm>
              <a:off x="5413829" y="3061978"/>
              <a:ext cx="188685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5413828" y="4273579"/>
              <a:ext cx="1886857" cy="0"/>
            </a:xfrm>
            <a:prstGeom prst="line">
              <a:avLst/>
            </a:prstGeom>
          </p:spPr>
          <p:style>
            <a:lnRef idx="3">
              <a:schemeClr val="dk1"/>
            </a:lnRef>
            <a:fillRef idx="0">
              <a:schemeClr val="dk1"/>
            </a:fillRef>
            <a:effectRef idx="2">
              <a:schemeClr val="dk1"/>
            </a:effectRef>
            <a:fontRef idx="minor">
              <a:schemeClr val="tx1"/>
            </a:fontRef>
          </p:style>
        </p:cxnSp>
      </p:grpSp>
    </p:spTree>
    <p:extLst>
      <p:ext uri="{BB962C8B-B14F-4D97-AF65-F5344CB8AC3E}">
        <p14:creationId xmlns:p14="http://schemas.microsoft.com/office/powerpoint/2010/main" val="228702466"/>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pwYnDl6hGIEiK2JQntAZnxg"/>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heme/theme1.xml><?xml version="1.0" encoding="utf-8"?>
<a:theme xmlns:a="http://schemas.openxmlformats.org/drawingml/2006/main" name="2_Corporate Presentation Template (4x3 - Normal)">
  <a:themeElements>
    <a:clrScheme name="Capgemini">
      <a:dk1>
        <a:srgbClr val="00264A"/>
      </a:dk1>
      <a:lt1>
        <a:sysClr val="window" lastClr="FFFFFF"/>
      </a:lt1>
      <a:dk2>
        <a:srgbClr val="9F958F"/>
      </a:dk2>
      <a:lt2>
        <a:srgbClr val="909090"/>
      </a:lt2>
      <a:accent1>
        <a:srgbClr val="F9BE01"/>
      </a:accent1>
      <a:accent2>
        <a:srgbClr val="ED771A"/>
      </a:accent2>
      <a:accent3>
        <a:srgbClr val="B70132"/>
      </a:accent3>
      <a:accent4>
        <a:srgbClr val="691E7C"/>
      </a:accent4>
      <a:accent5>
        <a:srgbClr val="0098CC"/>
      </a:accent5>
      <a:accent6>
        <a:srgbClr val="BDBD00"/>
      </a:accent6>
      <a:hlink>
        <a:srgbClr val="7DAFA5"/>
      </a:hlink>
      <a:folHlink>
        <a:srgbClr val="BA0065"/>
      </a:folHlink>
    </a:clrScheme>
    <a:fontScheme name="Capgemini">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2.xml><?xml version="1.0" encoding="utf-8"?>
<a:theme xmlns:a="http://schemas.openxmlformats.org/drawingml/2006/main" name="Capgemini 2017_Cover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PowerPoint _NEW template_CG" id="{503C1DEE-B8E4-4B69-9D97-BBA729C1B7C8}" vid="{22E8C0FC-19AA-49B3-8B48-D5D7B28791A3}"/>
    </a:ext>
  </a:extLst>
</a:theme>
</file>

<file path=ppt/theme/theme3.xml><?xml version="1.0" encoding="utf-8"?>
<a:theme xmlns:a="http://schemas.openxmlformats.org/drawingml/2006/main" name="Section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PowerPoint _NEW template_CG" id="{503C1DEE-B8E4-4B69-9D97-BBA729C1B7C8}" vid="{D402EEFE-15E7-483D-8A8B-C0D1F6FA0BF2}"/>
    </a:ext>
  </a:extLst>
</a:theme>
</file>

<file path=ppt/theme/theme4.xml><?xml version="1.0" encoding="utf-8"?>
<a:theme xmlns:a="http://schemas.openxmlformats.org/drawingml/2006/main" name="Content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PowerPoint _NEW template_CG" id="{503C1DEE-B8E4-4B69-9D97-BBA729C1B7C8}" vid="{D62C5B02-DB0C-41FB-BDEB-B0054E93272C}"/>
    </a:ext>
  </a:extLst>
</a:theme>
</file>

<file path=ppt/theme/theme5.xml><?xml version="1.0" encoding="utf-8"?>
<a:theme xmlns:a="http://schemas.openxmlformats.org/drawingml/2006/main" name="Content and Image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PowerPoint _NEW template_CG" id="{503C1DEE-B8E4-4B69-9D97-BBA729C1B7C8}" vid="{D859A5F2-C739-41AA-9514-D41AE2EC2FA5}"/>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0AE62D972F90F4BABD1137CCFB20CA1" ma:contentTypeVersion="6" ma:contentTypeDescription="Create a new document." ma:contentTypeScope="" ma:versionID="2bbef86511ba2588bc91d47363499510">
  <xsd:schema xmlns:xsd="http://www.w3.org/2001/XMLSchema" xmlns:xs="http://www.w3.org/2001/XMLSchema" xmlns:p="http://schemas.microsoft.com/office/2006/metadata/properties" xmlns:ns1="f9b258c7-9c72-463b-80f6-91d061ebb25d" xmlns:ns3="http://schemas.microsoft.com/sharepoint/v3/fields" targetNamespace="http://schemas.microsoft.com/office/2006/metadata/properties" ma:root="true" ma:fieldsID="eb827f4a88cabd8c5609f4e55a7167a7" ns1:_="" ns3:_="">
    <xsd:import namespace="f9b258c7-9c72-463b-80f6-91d061ebb25d"/>
    <xsd:import namespace="http://schemas.microsoft.com/sharepoint/v3/fields"/>
    <xsd:element name="properties">
      <xsd:complexType>
        <xsd:sequence>
          <xsd:element name="documentManagement">
            <xsd:complexType>
              <xsd:all>
                <xsd:element ref="ns1:Level"/>
                <xsd:element ref="ns1:Category"/>
                <xsd:element ref="ns1:Material_x0020_Type"/>
                <xsd:element ref="ns3:_DCDateModified" minOccurs="0"/>
                <xsd:element ref="ns3: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9b258c7-9c72-463b-80f6-91d061ebb25d" elementFormDefault="qualified">
    <xsd:import namespace="http://schemas.microsoft.com/office/2006/documentManagement/types"/>
    <xsd:import namespace="http://schemas.microsoft.com/office/infopath/2007/PartnerControls"/>
    <xsd:element name="Level" ma:index="0" ma:displayName="Level" ma:format="Dropdown" ma:internalName="Level">
      <xsd:simpleType>
        <xsd:restriction base="dms:Choice">
          <xsd:enumeration value="L1"/>
          <xsd:enumeration value="L2"/>
          <xsd:enumeration value="L3"/>
          <xsd:enumeration value="L4"/>
          <xsd:enumeration value="Common"/>
        </xsd:restriction>
      </xsd:simpleType>
    </xsd:element>
    <xsd:element name="Category" ma:index="1" ma:displayName="Category" ma:default="Module Artifact" ma:format="Dropdown" ma:internalName="Category">
      <xsd:simpleType>
        <xsd:restriction base="dms:Choice">
          <xsd:enumeration value="Module Artifact"/>
          <xsd:enumeration value="Assessment Component"/>
        </xsd:restriction>
      </xsd:simpleType>
    </xsd:element>
    <xsd:element name="Material_x0020_Type" ma:index="2" ma:displayName="Material Type" ma:default="Class book" ma:format="Dropdown" ma:internalName="Material_x0020_Type">
      <xsd:simpleType>
        <xsd:restriction base="dms:Choice">
          <xsd:enumeration value="Demos"/>
          <xsd:enumeration value="Extra Example"/>
          <xsd:enumeration value="Extra Material"/>
          <xsd:enumeration value="Suggestions"/>
          <xsd:enumeration value="General"/>
          <xsd:enumeration value="Module Test Practical"/>
          <xsd:enumeration value="Module Test Theory"/>
          <xsd:enumeration value="Quiz"/>
          <xsd:enumeration value="Class book"/>
          <xsd:enumeration value="Lab book"/>
          <xsd:enumeration value="Recordings"/>
        </xsd:restriction>
      </xsd:simple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DCDateModified" ma:index="5" nillable="true" ma:displayName="Date Modified" ma:description="The date on which this resource was last modified" ma:format="DateTime" ma:internalName="_DCDateModified">
      <xsd:simpleType>
        <xsd:restriction base="dms:DateTime"/>
      </xsd:simpleType>
    </xsd:element>
    <xsd:element name="_Version" ma:index="6"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9" ma:displayName="Content Type"/>
        <xsd:element ref="dc:title" minOccurs="0" maxOccurs="1" ma:index="3"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aterial_x0020_Type xmlns="f9b258c7-9c72-463b-80f6-91d061ebb25d">Class book</Material_x0020_Type>
    <Category xmlns="f9b258c7-9c72-463b-80f6-91d061ebb25d">Module Artifact</Category>
    <_Version xmlns="http://schemas.microsoft.com/sharepoint/v3/fields" xsi:nil="true"/>
    <_DCDateModified xmlns="http://schemas.microsoft.com/sharepoint/v3/fields" xsi:nil="true"/>
    <Level xmlns="f9b258c7-9c72-463b-80f6-91d061ebb25d">L1</Level>
  </documentManagement>
</p:properties>
</file>

<file path=customXml/itemProps1.xml><?xml version="1.0" encoding="utf-8"?>
<ds:datastoreItem xmlns:ds="http://schemas.openxmlformats.org/officeDocument/2006/customXml" ds:itemID="{0EA1F8A3-093A-46E0-889D-33BB76BCFFBD}"/>
</file>

<file path=customXml/itemProps2.xml><?xml version="1.0" encoding="utf-8"?>
<ds:datastoreItem xmlns:ds="http://schemas.openxmlformats.org/officeDocument/2006/customXml" ds:itemID="{1B673CDC-8BE6-4391-ABD9-A817C61AB8C9}"/>
</file>

<file path=customXml/itemProps3.xml><?xml version="1.0" encoding="utf-8"?>
<ds:datastoreItem xmlns:ds="http://schemas.openxmlformats.org/officeDocument/2006/customXml" ds:itemID="{7C1830C8-F522-4AF4-83DD-915E4EE23EB4}"/>
</file>

<file path=docProps/app.xml><?xml version="1.0" encoding="utf-8"?>
<Properties xmlns="http://schemas.openxmlformats.org/officeDocument/2006/extended-properties" xmlns:vt="http://schemas.openxmlformats.org/officeDocument/2006/docPropsVTypes">
  <Template/>
  <TotalTime>4122</TotalTime>
  <Words>1970</Words>
  <Application>Microsoft Office PowerPoint</Application>
  <PresentationFormat>On-screen Show (4:3)</PresentationFormat>
  <Paragraphs>302</Paragraphs>
  <Slides>18</Slides>
  <Notes>18</Notes>
  <HiddenSlides>0</HiddenSlides>
  <MMClips>0</MMClips>
  <ScaleCrop>false</ScaleCrop>
  <HeadingPairs>
    <vt:vector size="6" baseType="variant">
      <vt:variant>
        <vt:lpstr>Theme</vt:lpstr>
      </vt:variant>
      <vt:variant>
        <vt:i4>5</vt:i4>
      </vt:variant>
      <vt:variant>
        <vt:lpstr>Embedded OLE Servers</vt:lpstr>
      </vt:variant>
      <vt:variant>
        <vt:i4>1</vt:i4>
      </vt:variant>
      <vt:variant>
        <vt:lpstr>Slide Titles</vt:lpstr>
      </vt:variant>
      <vt:variant>
        <vt:i4>18</vt:i4>
      </vt:variant>
    </vt:vector>
  </HeadingPairs>
  <TitlesOfParts>
    <vt:vector size="24" baseType="lpstr">
      <vt:lpstr>2_Corporate Presentation Template (4x3 - Normal)</vt:lpstr>
      <vt:lpstr>Capgemini 2017_Cover slides</vt:lpstr>
      <vt:lpstr>Section slides</vt:lpstr>
      <vt:lpstr>Content Layouts</vt:lpstr>
      <vt:lpstr>Content and Image Layouts</vt:lpstr>
      <vt:lpstr>think-cell Slide</vt:lpstr>
      <vt:lpstr>Core Java 8 and Development Tools</vt:lpstr>
      <vt:lpstr>Lesson Objectives</vt:lpstr>
      <vt:lpstr>6.1: Inheritance What is Inheritance?</vt:lpstr>
      <vt:lpstr>6.1: Inheritance What is Inheritance?</vt:lpstr>
      <vt:lpstr>6.2: Using super keyword Using super Keyword</vt:lpstr>
      <vt:lpstr>6.2: Using super keyword Inheritance : Example</vt:lpstr>
      <vt:lpstr>6.3: InstanceOf Operator instanceOf Operator</vt:lpstr>
      <vt:lpstr>6.3: InstanceOf Operator  Demo</vt:lpstr>
      <vt:lpstr>6.4: Polymorphism What is Polymorphism?</vt:lpstr>
      <vt:lpstr>6.4: Polymorphism Method Overloading</vt:lpstr>
      <vt:lpstr>6.4: Polymorphism Constructor Overloading</vt:lpstr>
      <vt:lpstr>6.5: Polymorphism Method Overriding</vt:lpstr>
      <vt:lpstr>6.6: Override Annotation @Override Annotation</vt:lpstr>
      <vt:lpstr>6.6: Polymorphism   Demo</vt:lpstr>
      <vt:lpstr>6.7: Using Final Modifier Final Modifier</vt:lpstr>
      <vt:lpstr>6.7: Inheritance and Polymorphism Lab</vt:lpstr>
      <vt:lpstr>Summary</vt:lpstr>
      <vt:lpstr>Review Question</vt:lpstr>
    </vt:vector>
  </TitlesOfParts>
  <Company>Hewlett-Packard Company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ClassBook-LessonXX-Template IGATE</dc:title>
  <dc:creator>vs823751</dc:creator>
  <cp:lastModifiedBy>shankar</cp:lastModifiedBy>
  <cp:revision>269</cp:revision>
  <cp:lastPrinted>2016-07-12T11:27:02Z</cp:lastPrinted>
  <dcterms:created xsi:type="dcterms:W3CDTF">2012-05-18T02:59:15Z</dcterms:created>
  <dcterms:modified xsi:type="dcterms:W3CDTF">2018-04-04T11:23:04Z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emplateUrl">
    <vt:lpwstr/>
  </property>
  <property fmtid="{D5CDD505-2E9C-101B-9397-08002B2CF9AE}" pid="3" name="ContentTypeId">
    <vt:lpwstr>0x010100A0AE62D972F90F4BABD1137CCFB20CA1</vt:lpwstr>
  </property>
  <property fmtid="{D5CDD505-2E9C-101B-9397-08002B2CF9AE}" pid="4" name="_SourceUrl">
    <vt:lpwstr/>
  </property>
</Properties>
</file>